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80" r:id="rId2"/>
    <p:sldId id="397" r:id="rId3"/>
    <p:sldId id="405" r:id="rId4"/>
    <p:sldId id="404" r:id="rId5"/>
    <p:sldId id="472" r:id="rId6"/>
    <p:sldId id="471" r:id="rId7"/>
    <p:sldId id="475" r:id="rId8"/>
    <p:sldId id="476" r:id="rId9"/>
    <p:sldId id="477" r:id="rId10"/>
    <p:sldId id="481" r:id="rId11"/>
    <p:sldId id="430" r:id="rId12"/>
    <p:sldId id="449" r:id="rId13"/>
    <p:sldId id="406" r:id="rId14"/>
    <p:sldId id="407" r:id="rId15"/>
    <p:sldId id="482" r:id="rId16"/>
    <p:sldId id="408" r:id="rId17"/>
    <p:sldId id="409" r:id="rId18"/>
    <p:sldId id="410" r:id="rId19"/>
    <p:sldId id="478" r:id="rId20"/>
    <p:sldId id="411" r:id="rId21"/>
    <p:sldId id="450" r:id="rId22"/>
    <p:sldId id="469" r:id="rId23"/>
    <p:sldId id="412" r:id="rId24"/>
    <p:sldId id="463" r:id="rId25"/>
    <p:sldId id="468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B758-42F4-4FBB-B08C-1EED5B9D71E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80BA5-C6AB-412B-9633-6462E4C7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8452-BFD6-4C6B-AAE5-3A8C5C134EC1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4B6E-7962-4F01-B40B-10A4AD3F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96158"/>
            <a:ext cx="9144000" cy="1184563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Mohsen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Rajabnia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M.D.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Gastroenterology and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Hepatology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ABZUMS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6" y="178205"/>
            <a:ext cx="2067526" cy="200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144" y="178205"/>
            <a:ext cx="1859441" cy="200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1197051" y="3301771"/>
            <a:ext cx="10214287" cy="19409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B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93" y="374488"/>
            <a:ext cx="5011029" cy="25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13" y="513185"/>
            <a:ext cx="10443646" cy="5500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550" y="6190503"/>
            <a:ext cx="1392591" cy="6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2CAC2BC-482C-6DDD-B87A-7D27E2CA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3335" r="33833" b="52296"/>
          <a:stretch>
            <a:fillRect/>
          </a:stretch>
        </p:blipFill>
        <p:spPr bwMode="auto">
          <a:xfrm>
            <a:off x="1367938" y="392178"/>
            <a:ext cx="9800803" cy="5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56568"/>
            <a:ext cx="49244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671762"/>
            <a:ext cx="11201400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44" y="1548882"/>
            <a:ext cx="9229093" cy="238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50" y="5203730"/>
            <a:ext cx="10143099" cy="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91" y="133064"/>
            <a:ext cx="7826418" cy="6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147887"/>
            <a:ext cx="7762875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2" y="1278294"/>
            <a:ext cx="10137516" cy="33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80" y="2052735"/>
            <a:ext cx="9283619" cy="2300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2157412"/>
            <a:ext cx="7172325" cy="2543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7929" y="6239463"/>
            <a:ext cx="4094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July 7; 29(25): 3964-3983</a:t>
            </a:r>
          </a:p>
        </p:txBody>
      </p:sp>
    </p:spTree>
    <p:extLst>
      <p:ext uri="{BB962C8B-B14F-4D97-AF65-F5344CB8AC3E}">
        <p14:creationId xmlns:p14="http://schemas.microsoft.com/office/powerpoint/2010/main" val="36320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1" y="2068712"/>
            <a:ext cx="11057578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09637"/>
            <a:ext cx="1120140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3" y="142142"/>
            <a:ext cx="11516114" cy="6375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12" y="6536001"/>
            <a:ext cx="2558337" cy="2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627579"/>
            <a:ext cx="7277100" cy="524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72" y="6133032"/>
            <a:ext cx="1597089" cy="4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95375"/>
            <a:ext cx="11191875" cy="466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551184"/>
            <a:ext cx="8134350" cy="541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72" y="6142363"/>
            <a:ext cx="1597089" cy="4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27" y="1250302"/>
            <a:ext cx="8344507" cy="3836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72" y="6133032"/>
            <a:ext cx="1597089" cy="4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04507"/>
            <a:ext cx="11191875" cy="581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377378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081212"/>
            <a:ext cx="11220450" cy="26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91" y="236917"/>
            <a:ext cx="9847393" cy="6514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35" y="6302731"/>
            <a:ext cx="2405939" cy="2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352675"/>
            <a:ext cx="11201400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64" y="2175264"/>
            <a:ext cx="10515600" cy="13255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HBV Infection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714625"/>
            <a:ext cx="1060132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9426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66800"/>
            <a:ext cx="1120140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6" y="6200095"/>
            <a:ext cx="3182128" cy="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16" y="0"/>
            <a:ext cx="859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009775"/>
            <a:ext cx="11420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643" cy="69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96" y="218587"/>
            <a:ext cx="6083170" cy="63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64" y="2175264"/>
            <a:ext cx="10515600" cy="13255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HBV Infection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3" y="109740"/>
            <a:ext cx="11081705" cy="66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82" y="663447"/>
            <a:ext cx="7901190" cy="4440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358" y="5940758"/>
            <a:ext cx="1768801" cy="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92" y="278193"/>
            <a:ext cx="6645216" cy="572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752" y="5950088"/>
            <a:ext cx="1768801" cy="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" y="27991"/>
            <a:ext cx="11937794" cy="6755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550" y="6190503"/>
            <a:ext cx="1392591" cy="6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31</Words>
  <Application>Microsoft Office PowerPoint</Application>
  <PresentationFormat>Widescreen</PresentationFormat>
  <Paragraphs>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Acute HBV Infection</vt:lpstr>
      <vt:lpstr>PowerPoint Presentation</vt:lpstr>
      <vt:lpstr>Chronic HBV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</dc:creator>
  <cp:lastModifiedBy>RAD</cp:lastModifiedBy>
  <cp:revision>132</cp:revision>
  <dcterms:created xsi:type="dcterms:W3CDTF">2024-07-18T18:00:06Z</dcterms:created>
  <dcterms:modified xsi:type="dcterms:W3CDTF">2024-12-22T19:19:55Z</dcterms:modified>
</cp:coreProperties>
</file>