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5" r:id="rId4"/>
    <p:sldId id="262" r:id="rId5"/>
    <p:sldId id="263" r:id="rId6"/>
    <p:sldId id="264" r:id="rId7"/>
    <p:sldId id="261" r:id="rId8"/>
    <p:sldId id="267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CC965-4C5B-4F0A-9C25-9B1C25EE023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ED0C3-545E-4B53-9824-FC21706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1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4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6185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4842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974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5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4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5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0942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3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4902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2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7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074021" y="0"/>
            <a:ext cx="7129705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7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8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7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1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4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7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0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90FAE-E6B2-4195-95E4-01FF1EDC300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A0A7-AE52-4FD7-8C0E-104761A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9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 rot="5400000">
            <a:off x="3013713" y="2060576"/>
            <a:ext cx="6858000" cy="2736850"/>
          </a:xfrm>
          <a:custGeom>
            <a:avLst/>
            <a:gdLst>
              <a:gd name="connsiteX0" fmla="*/ 0 w 13716000"/>
              <a:gd name="connsiteY0" fmla="*/ 5473699 h 5473699"/>
              <a:gd name="connsiteX1" fmla="*/ 0 w 13716000"/>
              <a:gd name="connsiteY1" fmla="*/ 2706089 h 5473699"/>
              <a:gd name="connsiteX2" fmla="*/ 78110 w 13716000"/>
              <a:gd name="connsiteY2" fmla="*/ 2620750 h 5473699"/>
              <a:gd name="connsiteX3" fmla="*/ 6604071 w 13716000"/>
              <a:gd name="connsiteY3" fmla="*/ 3560 h 5473699"/>
              <a:gd name="connsiteX4" fmla="*/ 13667368 w 13716000"/>
              <a:gd name="connsiteY4" fmla="*/ 2598088 h 5473699"/>
              <a:gd name="connsiteX5" fmla="*/ 13716000 w 13716000"/>
              <a:gd name="connsiteY5" fmla="*/ 2650660 h 5473699"/>
              <a:gd name="connsiteX6" fmla="*/ 13716000 w 13716000"/>
              <a:gd name="connsiteY6" fmla="*/ 5294704 h 5473699"/>
              <a:gd name="connsiteX7" fmla="*/ 13710320 w 13716000"/>
              <a:gd name="connsiteY7" fmla="*/ 5271580 h 5473699"/>
              <a:gd name="connsiteX8" fmla="*/ 6666167 w 13716000"/>
              <a:gd name="connsiteY8" fmla="*/ 1414421 h 5473699"/>
              <a:gd name="connsiteX9" fmla="*/ 24318 w 13716000"/>
              <a:gd name="connsiteY9" fmla="*/ 5375512 h 547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0" h="5473699">
                <a:moveTo>
                  <a:pt x="0" y="5473699"/>
                </a:moveTo>
                <a:lnTo>
                  <a:pt x="0" y="2706089"/>
                </a:lnTo>
                <a:lnTo>
                  <a:pt x="78110" y="2620750"/>
                </a:lnTo>
                <a:cubicBezTo>
                  <a:pt x="1552252" y="1088436"/>
                  <a:pt x="3913171" y="71122"/>
                  <a:pt x="6604071" y="3560"/>
                </a:cubicBezTo>
                <a:cubicBezTo>
                  <a:pt x="9472264" y="-68454"/>
                  <a:pt x="12074145" y="957244"/>
                  <a:pt x="13667368" y="2598088"/>
                </a:cubicBezTo>
                <a:lnTo>
                  <a:pt x="13716000" y="2650660"/>
                </a:lnTo>
                <a:lnTo>
                  <a:pt x="13716000" y="5294704"/>
                </a:lnTo>
                <a:lnTo>
                  <a:pt x="13710320" y="5271580"/>
                </a:lnTo>
                <a:cubicBezTo>
                  <a:pt x="12987452" y="2981914"/>
                  <a:pt x="10049964" y="1340210"/>
                  <a:pt x="6666167" y="1414421"/>
                </a:cubicBezTo>
                <a:cubicBezTo>
                  <a:pt x="3361240" y="1486902"/>
                  <a:pt x="650391" y="3169090"/>
                  <a:pt x="24318" y="53755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69000"/>
                </a:schemeClr>
              </a:gs>
              <a:gs pos="100000">
                <a:schemeClr val="accent5">
                  <a:alpha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351588" y="0"/>
            <a:ext cx="5838825" cy="6858000"/>
          </a:xfrm>
          <a:custGeom>
            <a:avLst/>
            <a:gdLst>
              <a:gd name="connsiteX0" fmla="*/ 0 w 11677650"/>
              <a:gd name="connsiteY0" fmla="*/ 0 h 13716000"/>
              <a:gd name="connsiteX1" fmla="*/ 11677650 w 11677650"/>
              <a:gd name="connsiteY1" fmla="*/ 0 h 13716000"/>
              <a:gd name="connsiteX2" fmla="*/ 11677650 w 11677650"/>
              <a:gd name="connsiteY2" fmla="*/ 13716000 h 13716000"/>
              <a:gd name="connsiteX3" fmla="*/ 244994 w 11677650"/>
              <a:gd name="connsiteY3" fmla="*/ 13716000 h 13716000"/>
              <a:gd name="connsiteX4" fmla="*/ 297566 w 11677650"/>
              <a:gd name="connsiteY4" fmla="*/ 13667368 h 13716000"/>
              <a:gd name="connsiteX5" fmla="*/ 2892094 w 11677650"/>
              <a:gd name="connsiteY5" fmla="*/ 6604072 h 13716000"/>
              <a:gd name="connsiteX6" fmla="*/ 1547302 w 11677650"/>
              <a:gd name="connsiteY6" fmla="*/ 1702925 h 13716000"/>
              <a:gd name="connsiteX7" fmla="*/ 1524000 w 11677650"/>
              <a:gd name="connsiteY7" fmla="*/ 1665723 h 13716000"/>
              <a:gd name="connsiteX8" fmla="*/ 1524000 w 11677650"/>
              <a:gd name="connsiteY8" fmla="*/ 1625600 h 13716000"/>
              <a:gd name="connsiteX9" fmla="*/ 1498869 w 11677650"/>
              <a:gd name="connsiteY9" fmla="*/ 1625600 h 13716000"/>
              <a:gd name="connsiteX10" fmla="*/ 1320784 w 11677650"/>
              <a:gd name="connsiteY10" fmla="*/ 1341288 h 13716000"/>
              <a:gd name="connsiteX11" fmla="*/ 274904 w 11677650"/>
              <a:gd name="connsiteY11" fmla="*/ 78111 h 13716000"/>
              <a:gd name="connsiteX12" fmla="*/ 189564 w 11677650"/>
              <a:gd name="connsiteY12" fmla="*/ 1 h 13716000"/>
              <a:gd name="connsiteX13" fmla="*/ 0 w 11677650"/>
              <a:gd name="connsiteY13" fmla="*/ 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77650" h="13716000">
                <a:moveTo>
                  <a:pt x="0" y="0"/>
                </a:moveTo>
                <a:lnTo>
                  <a:pt x="11677650" y="0"/>
                </a:lnTo>
                <a:lnTo>
                  <a:pt x="11677650" y="13716000"/>
                </a:lnTo>
                <a:lnTo>
                  <a:pt x="244994" y="13716000"/>
                </a:lnTo>
                <a:lnTo>
                  <a:pt x="297566" y="13667368"/>
                </a:lnTo>
                <a:cubicBezTo>
                  <a:pt x="1938410" y="12074146"/>
                  <a:pt x="2964108" y="9472264"/>
                  <a:pt x="2892094" y="6604072"/>
                </a:cubicBezTo>
                <a:cubicBezTo>
                  <a:pt x="2845645" y="4754078"/>
                  <a:pt x="2350290" y="3060052"/>
                  <a:pt x="1547302" y="1702925"/>
                </a:cubicBezTo>
                <a:lnTo>
                  <a:pt x="1524000" y="1665723"/>
                </a:lnTo>
                <a:lnTo>
                  <a:pt x="1524000" y="1625600"/>
                </a:lnTo>
                <a:lnTo>
                  <a:pt x="1498869" y="1625600"/>
                </a:lnTo>
                <a:lnTo>
                  <a:pt x="1320784" y="1341288"/>
                </a:lnTo>
                <a:cubicBezTo>
                  <a:pt x="1008874" y="870605"/>
                  <a:pt x="657983" y="446646"/>
                  <a:pt x="274904" y="78111"/>
                </a:cubicBezTo>
                <a:lnTo>
                  <a:pt x="189564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7000"/>
                </a:schemeClr>
              </a:gs>
              <a:gs pos="100000">
                <a:schemeClr val="accent6">
                  <a:alpha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178" y="2478740"/>
            <a:ext cx="499476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>
                <a:solidFill>
                  <a:schemeClr val="tx2"/>
                </a:solidFill>
                <a:latin typeface="IRANSans Black" panose="020B0506030804020204" pitchFamily="34" charset="-78"/>
                <a:ea typeface="League Spartan" charset="0"/>
                <a:cs typeface="IRANSans Black" panose="020B0506030804020204" pitchFamily="34" charset="-78"/>
              </a:rPr>
              <a:t>بررسی فراوانی و تعیین تایپ ویروس‌های عامل عفونت تنفسی آدنوویروس، پاراانفولانزا ویروس، بوکاویروس و متاپنوموویروس با روش مولکولی در نمونه بیماران دارای علائم تنفسی</a:t>
            </a:r>
            <a:endParaRPr lang="en-US" sz="2000" dirty="0">
              <a:solidFill>
                <a:schemeClr val="tx2"/>
              </a:solidFill>
              <a:latin typeface="IRANSans Black" panose="020B0506030804020204" pitchFamily="34" charset="-78"/>
              <a:ea typeface="League Spartan" charset="0"/>
              <a:cs typeface="IRANSans Black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6026" y="4663494"/>
            <a:ext cx="171553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fa-IR" sz="1500" b="1" dirty="0" smtClean="0">
                <a:latin typeface="IRANSansFaNum Black" panose="020B0506030804020204" pitchFamily="34" charset="-78"/>
                <a:ea typeface="Open Sans" charset="0"/>
                <a:cs typeface="IRANSansFaNum Black" panose="020B0506030804020204" pitchFamily="34" charset="-78"/>
              </a:rPr>
              <a:t>گردآورنده</a:t>
            </a:r>
          </a:p>
          <a:p>
            <a:pPr algn="ctr"/>
            <a:r>
              <a:rPr lang="fa-IR" sz="1500" b="1" dirty="0" smtClean="0">
                <a:latin typeface="IRANSansFaNum Black" panose="020B0506030804020204" pitchFamily="34" charset="-78"/>
                <a:ea typeface="Open Sans" charset="0"/>
                <a:cs typeface="IRANSansFaNum Black" panose="020B0506030804020204" pitchFamily="34" charset="-78"/>
              </a:rPr>
              <a:t>ریحانه ساده طهرانی</a:t>
            </a:r>
            <a:endParaRPr lang="en-US" sz="1500" b="1" dirty="0">
              <a:latin typeface="IRANSansFaNum Black" panose="020B0506030804020204" pitchFamily="34" charset="-78"/>
              <a:ea typeface="Open Sans" charset="0"/>
              <a:cs typeface="IRANSansFaNum Black" panose="020B0506030804020204" pitchFamily="34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2417216" y="1748774"/>
            <a:ext cx="933153" cy="140598"/>
            <a:chOff x="1632870" y="5141660"/>
            <a:chExt cx="21096955" cy="3178680"/>
          </a:xfrm>
        </p:grpSpPr>
        <p:sp>
          <p:nvSpPr>
            <p:cNvPr id="14" name="Rounded Rectangle 13"/>
            <p:cNvSpPr/>
            <p:nvPr/>
          </p:nvSpPr>
          <p:spPr>
            <a:xfrm>
              <a:off x="19551146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80018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16525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63287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383836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967491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r="8612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39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4235" y="352234"/>
            <a:ext cx="3429144" cy="1310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From Extraction</a:t>
            </a:r>
          </a:p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To PCR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r="34639"/>
          <a:stretch/>
        </p:blipFill>
        <p:spPr>
          <a:xfrm rot="5400000">
            <a:off x="45614" y="59325"/>
            <a:ext cx="4572000" cy="4572000"/>
          </a:xfrm>
        </p:spPr>
      </p:pic>
      <p:pic>
        <p:nvPicPr>
          <p:cNvPr id="9" name="Picture Placeholder 8"/>
          <p:cNvPicPr>
            <a:picLocks noGrp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21803"/>
          <a:stretch>
            <a:fillRect/>
          </a:stretch>
        </p:blipFill>
        <p:spPr>
          <a:xfrm>
            <a:off x="3832807" y="2286000"/>
            <a:ext cx="4572000" cy="4572000"/>
          </a:xfrm>
        </p:spPr>
      </p:pic>
      <p:pic>
        <p:nvPicPr>
          <p:cNvPr id="10" name="Picture Placeholder 9"/>
          <p:cNvPicPr>
            <a:picLocks noGrp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3" b="21923"/>
          <a:stretch>
            <a:fillRect/>
          </a:stretch>
        </p:blipFill>
        <p:spPr>
          <a:xfrm>
            <a:off x="7620000" y="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552680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7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268418" y="224165"/>
            <a:ext cx="365837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000" b="1" dirty="0" smtClean="0">
                <a:solidFill>
                  <a:schemeClr val="tx2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Table of Content</a:t>
            </a:r>
            <a:endParaRPr lang="en-US" sz="4000" b="1" dirty="0">
              <a:solidFill>
                <a:schemeClr val="tx2"/>
              </a:solidFill>
              <a:latin typeface="Yekan Bakh Fat" panose="01000504000000020004" pitchFamily="2" charset="-78"/>
              <a:ea typeface="Yekan Bakh Fat" panose="01000504000000020004" pitchFamily="2" charset="-78"/>
              <a:cs typeface="Yekan Bakh Fat" panose="01000504000000020004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13888" y="1577018"/>
            <a:ext cx="595035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b="1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13888" y="2573468"/>
            <a:ext cx="595035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b="1" dirty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rPr>
              <a:t>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8707" y="4835046"/>
            <a:ext cx="595035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b="1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02488" y="1677430"/>
            <a:ext cx="211628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Ray ExtraBlack" panose="02000504000000020004" pitchFamily="50" charset="-78"/>
                <a:ea typeface="League Spartan" charset="0"/>
                <a:cs typeface="Ray ExtraBlack" panose="02000504000000020004" pitchFamily="50" charset="-78"/>
              </a:rPr>
              <a:t>Introduction</a:t>
            </a:r>
            <a:endParaRPr lang="en-US" sz="2800" b="1" dirty="0">
              <a:solidFill>
                <a:schemeClr val="tx2"/>
              </a:solidFill>
              <a:latin typeface="Ray ExtraBlack" panose="02000504000000020004" pitchFamily="50" charset="-78"/>
              <a:ea typeface="League Spartan" charset="0"/>
              <a:cs typeface="Ray ExtraBlack" panose="02000504000000020004" pitchFamily="50" charset="-78"/>
            </a:endParaRPr>
          </a:p>
        </p:txBody>
      </p:sp>
      <p:sp>
        <p:nvSpPr>
          <p:cNvPr id="71" name="Subtitle 2"/>
          <p:cNvSpPr txBox="1">
            <a:spLocks/>
          </p:cNvSpPr>
          <p:nvPr/>
        </p:nvSpPr>
        <p:spPr>
          <a:xfrm>
            <a:off x="2221620" y="2113215"/>
            <a:ext cx="815456" cy="3919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fa-IR" sz="2000" dirty="0" smtClean="0">
                <a:solidFill>
                  <a:schemeClr val="tx1"/>
                </a:solidFill>
                <a:latin typeface="Ray ExtraBlack" panose="02000504000000020004" pitchFamily="50" charset="-78"/>
                <a:ea typeface="Open Sans" charset="0"/>
                <a:cs typeface="Ray ExtraBlack" panose="02000504000000020004" pitchFamily="50" charset="-78"/>
              </a:rPr>
              <a:t>۸-۵</a:t>
            </a:r>
            <a:endParaRPr lang="en-US" sz="2000" dirty="0">
              <a:solidFill>
                <a:schemeClr val="tx1"/>
              </a:solidFill>
              <a:latin typeface="Ray ExtraBlack" panose="02000504000000020004" pitchFamily="50" charset="-78"/>
              <a:ea typeface="Open Sans" charset="0"/>
              <a:cs typeface="Ray ExtraBlack" panose="02000504000000020004" pitchFamily="50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8708" y="2587551"/>
            <a:ext cx="595035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b="1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708" y="3713310"/>
            <a:ext cx="595035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b="1" dirty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48708" y="1466030"/>
            <a:ext cx="595035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6862" y="3923350"/>
            <a:ext cx="702061" cy="65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13887" y="3990309"/>
            <a:ext cx="595036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fa-IR" sz="5750" b="1" dirty="0" smtClean="0">
                <a:solidFill>
                  <a:schemeClr val="accent2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7</a:t>
            </a:r>
            <a:endParaRPr lang="en-US" sz="5750" b="1" dirty="0">
              <a:solidFill>
                <a:schemeClr val="accent2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3887" y="5112045"/>
            <a:ext cx="595036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fa-IR" sz="5750" b="1" dirty="0" smtClean="0">
                <a:solidFill>
                  <a:srgbClr val="7030A0"/>
                </a:solidFill>
                <a:latin typeface="Open Sans" charset="0"/>
                <a:ea typeface="Open Sans" charset="0"/>
                <a:cs typeface="Open Sans" charset="0"/>
              </a:rPr>
              <a:t>8</a:t>
            </a:r>
            <a:endParaRPr lang="en-US" sz="5750" b="1" dirty="0">
              <a:solidFill>
                <a:srgbClr val="7030A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8024" y="2817124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44546A"/>
                </a:solidFill>
                <a:latin typeface="Ray ExtraBlack" panose="02000504000000020004" pitchFamily="50" charset="-78"/>
                <a:ea typeface="League Spartan" charset="0"/>
                <a:cs typeface="Ray ExtraBlack" panose="02000504000000020004" pitchFamily="50" charset="-78"/>
              </a:rPr>
              <a:t>Method</a:t>
            </a:r>
            <a:endParaRPr lang="en-US" sz="2800" b="1" dirty="0">
              <a:solidFill>
                <a:srgbClr val="44546A"/>
              </a:solidFill>
              <a:latin typeface="Ray ExtraBlack" panose="02000504000000020004" pitchFamily="50" charset="-78"/>
              <a:ea typeface="League Spartan" charset="0"/>
              <a:cs typeface="Ray ExtraBlack" panose="02000504000000020004" pitchFamily="50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8742" y="3234952"/>
            <a:ext cx="654346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ts val="2150"/>
              </a:lnSpc>
            </a:pPr>
            <a:r>
              <a:rPr lang="fa-IR" sz="2000" dirty="0" smtClean="0">
                <a:solidFill>
                  <a:prstClr val="black"/>
                </a:solidFill>
                <a:latin typeface="Ray ExtraBlack" panose="02000504000000020004" pitchFamily="50" charset="-78"/>
                <a:ea typeface="Open Sans" charset="0"/>
                <a:cs typeface="Ray ExtraBlack" panose="02000504000000020004" pitchFamily="50" charset="-78"/>
              </a:rPr>
              <a:t>۸-۱۲</a:t>
            </a:r>
            <a:endParaRPr lang="en-US" sz="2000" dirty="0">
              <a:solidFill>
                <a:prstClr val="black"/>
              </a:solidFill>
              <a:latin typeface="Ray ExtraBlack" panose="02000504000000020004" pitchFamily="50" charset="-78"/>
              <a:ea typeface="Open Sans" charset="0"/>
              <a:cs typeface="Ray ExtraBlack" panose="02000504000000020004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95648" y="2102102"/>
            <a:ext cx="60785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150"/>
              </a:lnSpc>
            </a:pPr>
            <a:r>
              <a:rPr lang="fa-IR" sz="2000" dirty="0">
                <a:solidFill>
                  <a:prstClr val="black"/>
                </a:solidFill>
                <a:latin typeface="Ray ExtraBlack" panose="02000504000000020004" pitchFamily="50" charset="-78"/>
                <a:ea typeface="Open Sans" charset="0"/>
                <a:cs typeface="Ray ExtraBlack" panose="02000504000000020004" pitchFamily="50" charset="-78"/>
              </a:rPr>
              <a:t>۸-۵</a:t>
            </a:r>
            <a:endParaRPr lang="en-US" sz="2000" dirty="0">
              <a:solidFill>
                <a:prstClr val="black"/>
              </a:solidFill>
              <a:latin typeface="Ray ExtraBlack" panose="02000504000000020004" pitchFamily="50" charset="-78"/>
              <a:ea typeface="Open Sans" charset="0"/>
              <a:cs typeface="Ray ExtraBlack" panose="02000504000000020004" pitchFamily="50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3844" y="5471118"/>
            <a:ext cx="60785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150"/>
              </a:lnSpc>
            </a:pPr>
            <a:r>
              <a:rPr lang="fa-IR" sz="2000" dirty="0">
                <a:solidFill>
                  <a:prstClr val="black"/>
                </a:solidFill>
                <a:latin typeface="Ray ExtraBlack" panose="02000504000000020004" pitchFamily="50" charset="-78"/>
                <a:ea typeface="Open Sans" charset="0"/>
                <a:cs typeface="Ray ExtraBlack" panose="02000504000000020004" pitchFamily="50" charset="-78"/>
              </a:rPr>
              <a:t>۸-۵</a:t>
            </a:r>
            <a:endParaRPr lang="en-US" sz="2000" dirty="0">
              <a:solidFill>
                <a:prstClr val="black"/>
              </a:solidFill>
              <a:latin typeface="Ray ExtraBlack" panose="02000504000000020004" pitchFamily="50" charset="-78"/>
              <a:ea typeface="Open Sans" charset="0"/>
              <a:cs typeface="Ray ExtraBlack" panose="02000504000000020004" pitchFamily="50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3845" y="4349382"/>
            <a:ext cx="60785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150"/>
              </a:lnSpc>
            </a:pPr>
            <a:r>
              <a:rPr lang="fa-IR" sz="2000" dirty="0">
                <a:solidFill>
                  <a:prstClr val="black"/>
                </a:solidFill>
                <a:latin typeface="Ray ExtraBlack" panose="02000504000000020004" pitchFamily="50" charset="-78"/>
                <a:ea typeface="Open Sans" charset="0"/>
                <a:cs typeface="Ray ExtraBlack" panose="02000504000000020004" pitchFamily="50" charset="-78"/>
              </a:rPr>
              <a:t>۸-۵</a:t>
            </a:r>
            <a:endParaRPr lang="en-US" sz="2000" dirty="0">
              <a:solidFill>
                <a:prstClr val="black"/>
              </a:solidFill>
              <a:latin typeface="Ray ExtraBlack" panose="02000504000000020004" pitchFamily="50" charset="-78"/>
              <a:ea typeface="Open Sans" charset="0"/>
              <a:cs typeface="Ray ExtraBlack" panose="02000504000000020004" pitchFamily="50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95647" y="5471117"/>
            <a:ext cx="60785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150"/>
              </a:lnSpc>
            </a:pPr>
            <a:r>
              <a:rPr lang="fa-IR" sz="2000" dirty="0">
                <a:solidFill>
                  <a:prstClr val="black"/>
                </a:solidFill>
                <a:latin typeface="Ray ExtraBlack" panose="02000504000000020004" pitchFamily="50" charset="-78"/>
                <a:ea typeface="Open Sans" charset="0"/>
                <a:cs typeface="Ray ExtraBlack" panose="02000504000000020004" pitchFamily="50" charset="-78"/>
              </a:rPr>
              <a:t>۸-۵</a:t>
            </a:r>
            <a:endParaRPr lang="en-US" sz="2000" dirty="0">
              <a:solidFill>
                <a:prstClr val="black"/>
              </a:solidFill>
              <a:latin typeface="Ray ExtraBlack" panose="02000504000000020004" pitchFamily="50" charset="-78"/>
              <a:ea typeface="Open Sans" charset="0"/>
              <a:cs typeface="Ray ExtraBlack" panose="02000504000000020004" pitchFamily="50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5647" y="4349381"/>
            <a:ext cx="60785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150"/>
              </a:lnSpc>
            </a:pPr>
            <a:r>
              <a:rPr lang="fa-IR" sz="2000" dirty="0">
                <a:solidFill>
                  <a:prstClr val="black"/>
                </a:solidFill>
                <a:latin typeface="Ray ExtraBlack" panose="02000504000000020004" pitchFamily="50" charset="-78"/>
                <a:ea typeface="Open Sans" charset="0"/>
                <a:cs typeface="Ray ExtraBlack" panose="02000504000000020004" pitchFamily="50" charset="-78"/>
              </a:rPr>
              <a:t>۸-۵</a:t>
            </a:r>
            <a:endParaRPr lang="en-US" sz="2000" dirty="0">
              <a:solidFill>
                <a:prstClr val="black"/>
              </a:solidFill>
              <a:latin typeface="Ray ExtraBlack" panose="02000504000000020004" pitchFamily="50" charset="-78"/>
              <a:ea typeface="Open Sans" charset="0"/>
              <a:cs typeface="Ray ExtraBlack" panose="02000504000000020004" pitchFamily="50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95648" y="3322264"/>
            <a:ext cx="60785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150"/>
              </a:lnSpc>
            </a:pPr>
            <a:r>
              <a:rPr lang="fa-IR" sz="2000" dirty="0">
                <a:solidFill>
                  <a:prstClr val="black"/>
                </a:solidFill>
                <a:latin typeface="Ray ExtraBlack" panose="02000504000000020004" pitchFamily="50" charset="-78"/>
                <a:ea typeface="Open Sans" charset="0"/>
                <a:cs typeface="Ray ExtraBlack" panose="02000504000000020004" pitchFamily="50" charset="-78"/>
              </a:rPr>
              <a:t>۸-۵</a:t>
            </a:r>
            <a:endParaRPr lang="en-US" sz="2000" dirty="0">
              <a:solidFill>
                <a:prstClr val="black"/>
              </a:solidFill>
              <a:latin typeface="Ray ExtraBlack" panose="02000504000000020004" pitchFamily="50" charset="-78"/>
              <a:ea typeface="Open Sans" charset="0"/>
              <a:cs typeface="Ray ExtraBlack" panose="02000504000000020004" pitchFamily="50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1267" y="3868686"/>
            <a:ext cx="133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44546A"/>
                </a:solidFill>
                <a:latin typeface="Ray ExtraBlack" panose="02000504000000020004" pitchFamily="50" charset="-78"/>
                <a:ea typeface="League Spartan" charset="0"/>
                <a:cs typeface="Ray ExtraBlack" panose="02000504000000020004" pitchFamily="50" charset="-78"/>
              </a:rPr>
              <a:t>Results</a:t>
            </a:r>
            <a:endParaRPr lang="en-US" sz="2800" b="1" dirty="0">
              <a:solidFill>
                <a:srgbClr val="44546A"/>
              </a:solidFill>
              <a:latin typeface="Ray ExtraBlack" panose="02000504000000020004" pitchFamily="50" charset="-78"/>
              <a:ea typeface="League Spartan" charset="0"/>
              <a:cs typeface="Ray ExtraBlack" panose="02000504000000020004" pitchFamily="50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8780" y="5046194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44546A"/>
                </a:solidFill>
                <a:latin typeface="Ray ExtraBlack" panose="02000504000000020004" pitchFamily="50" charset="-78"/>
                <a:ea typeface="League Spartan" charset="0"/>
                <a:cs typeface="Ray ExtraBlack" panose="02000504000000020004" pitchFamily="50" charset="-78"/>
              </a:rPr>
              <a:t>Discussion</a:t>
            </a:r>
            <a:endParaRPr lang="en-US" sz="2800" b="1" dirty="0">
              <a:solidFill>
                <a:srgbClr val="44546A"/>
              </a:solidFill>
              <a:latin typeface="Ray ExtraBlack" panose="02000504000000020004" pitchFamily="50" charset="-78"/>
              <a:ea typeface="League Spartan" charset="0"/>
              <a:cs typeface="Ray ExtraBlack" panose="02000504000000020004" pitchFamily="50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49385" y="1725865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44546A"/>
                </a:solidFill>
                <a:latin typeface="Ray ExtraBlack" panose="02000504000000020004" pitchFamily="50" charset="-78"/>
                <a:ea typeface="League Spartan" charset="0"/>
                <a:cs typeface="Ray ExtraBlack" panose="02000504000000020004" pitchFamily="50" charset="-78"/>
              </a:rPr>
              <a:t>Conclusion</a:t>
            </a:r>
            <a:endParaRPr lang="en-US" sz="2800" b="1" dirty="0">
              <a:solidFill>
                <a:srgbClr val="44546A"/>
              </a:solidFill>
              <a:latin typeface="Ray ExtraBlack" panose="02000504000000020004" pitchFamily="50" charset="-78"/>
              <a:ea typeface="League Spartan" charset="0"/>
              <a:cs typeface="Ray ExtraBlack" panose="02000504000000020004" pitchFamily="50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79384" y="2810460"/>
            <a:ext cx="197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44546A"/>
                </a:solidFill>
                <a:latin typeface="Ray ExtraBlack" panose="02000504000000020004" pitchFamily="50" charset="-78"/>
                <a:ea typeface="League Spartan" charset="0"/>
                <a:cs typeface="Ray ExtraBlack" panose="02000504000000020004" pitchFamily="50" charset="-78"/>
              </a:rPr>
              <a:t>Proposition</a:t>
            </a:r>
            <a:endParaRPr lang="en-US" sz="2800" b="1" dirty="0">
              <a:solidFill>
                <a:srgbClr val="44546A"/>
              </a:solidFill>
              <a:latin typeface="Ray ExtraBlack" panose="02000504000000020004" pitchFamily="50" charset="-78"/>
              <a:ea typeface="League Spartan" charset="0"/>
              <a:cs typeface="Ray ExtraBlack" panose="02000504000000020004" pitchFamily="50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79195" y="3868686"/>
            <a:ext cx="2173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44546A"/>
                </a:solidFill>
                <a:latin typeface="Ray ExtraBlack" panose="02000504000000020004" pitchFamily="50" charset="-78"/>
                <a:ea typeface="League Spartan" charset="0"/>
                <a:cs typeface="Ray ExtraBlack" panose="02000504000000020004" pitchFamily="50" charset="-78"/>
              </a:rPr>
              <a:t>Appreciation</a:t>
            </a:r>
            <a:endParaRPr lang="en-US" sz="2800" b="1" dirty="0">
              <a:solidFill>
                <a:srgbClr val="44546A"/>
              </a:solidFill>
              <a:latin typeface="Ray ExtraBlack" panose="02000504000000020004" pitchFamily="50" charset="-78"/>
              <a:ea typeface="League Spartan" charset="0"/>
              <a:cs typeface="Ray ExtraBlack" panose="02000504000000020004" pitchFamily="50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56889" y="5046194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44546A"/>
                </a:solidFill>
                <a:latin typeface="Ray ExtraBlack" panose="02000504000000020004" pitchFamily="50" charset="-78"/>
                <a:ea typeface="League Spartan" charset="0"/>
                <a:cs typeface="Ray ExtraBlack" panose="02000504000000020004" pitchFamily="50" charset="-78"/>
              </a:rPr>
              <a:t>Article</a:t>
            </a:r>
            <a:endParaRPr lang="en-US" sz="2800" b="1" dirty="0">
              <a:solidFill>
                <a:srgbClr val="44546A"/>
              </a:solidFill>
              <a:latin typeface="Ray ExtraBlack" panose="02000504000000020004" pitchFamily="50" charset="-78"/>
              <a:ea typeface="League Spartan" charset="0"/>
              <a:cs typeface="Ray ExtraBlack" panose="02000504000000020004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8796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665579" y="371857"/>
            <a:ext cx="86594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RTI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0474" y="958857"/>
            <a:ext cx="173425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Your Subtitle Here</a:t>
            </a:r>
          </a:p>
        </p:txBody>
      </p:sp>
      <p:sp>
        <p:nvSpPr>
          <p:cNvPr id="2" name="Hexagon 1"/>
          <p:cNvSpPr/>
          <p:nvPr/>
        </p:nvSpPr>
        <p:spPr>
          <a:xfrm rot="5400000">
            <a:off x="7186687" y="1959240"/>
            <a:ext cx="2354246" cy="2029522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23" name="Hexagon 22"/>
          <p:cNvSpPr/>
          <p:nvPr/>
        </p:nvSpPr>
        <p:spPr>
          <a:xfrm rot="5400000">
            <a:off x="9465229" y="3278459"/>
            <a:ext cx="2354246" cy="2029522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7030" y="4099021"/>
            <a:ext cx="95064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STEP 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07352" y="3467100"/>
            <a:ext cx="47000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0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5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9815000" y="4353410"/>
            <a:ext cx="1654704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Refers to a good or service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95944" y="2738571"/>
            <a:ext cx="95064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STEP 01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28809" y="2106651"/>
            <a:ext cx="47000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0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4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7543915" y="2992960"/>
            <a:ext cx="1654704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Refers to a good or service</a:t>
            </a:r>
          </a:p>
        </p:txBody>
      </p:sp>
      <p:sp>
        <p:nvSpPr>
          <p:cNvPr id="40" name="Hexagon 39"/>
          <p:cNvSpPr/>
          <p:nvPr/>
        </p:nvSpPr>
        <p:spPr>
          <a:xfrm rot="5400000">
            <a:off x="2629602" y="1959240"/>
            <a:ext cx="2354246" cy="202952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41" name="Hexagon 40"/>
          <p:cNvSpPr/>
          <p:nvPr/>
        </p:nvSpPr>
        <p:spPr>
          <a:xfrm rot="5400000">
            <a:off x="351059" y="3278459"/>
            <a:ext cx="2354246" cy="2029522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52860" y="4099021"/>
            <a:ext cx="95064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STEP 01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82031" y="3467100"/>
            <a:ext cx="47000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0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1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700830" y="4353410"/>
            <a:ext cx="1654704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Refers to a good or service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38859" y="2738571"/>
            <a:ext cx="95064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STEP 01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85055" y="2106651"/>
            <a:ext cx="47000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0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2</a:t>
            </a: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2986830" y="2992960"/>
            <a:ext cx="1654704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Refers to a good or service</a:t>
            </a:r>
          </a:p>
        </p:txBody>
      </p:sp>
      <p:sp>
        <p:nvSpPr>
          <p:cNvPr id="48" name="Hexagon 47"/>
          <p:cNvSpPr/>
          <p:nvPr/>
        </p:nvSpPr>
        <p:spPr>
          <a:xfrm rot="5400000">
            <a:off x="4908144" y="3278459"/>
            <a:ext cx="2354246" cy="2029522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09945" y="4099021"/>
            <a:ext cx="95064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STEP 01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50267" y="3467100"/>
            <a:ext cx="47000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0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3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5257915" y="4353410"/>
            <a:ext cx="1654704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Refers to a good or service</a:t>
            </a:r>
          </a:p>
        </p:txBody>
      </p:sp>
      <p:sp>
        <p:nvSpPr>
          <p:cNvPr id="3" name="Bent Arrow 2"/>
          <p:cNvSpPr/>
          <p:nvPr/>
        </p:nvSpPr>
        <p:spPr>
          <a:xfrm>
            <a:off x="6536820" y="2761654"/>
            <a:ext cx="692571" cy="354443"/>
          </a:xfrm>
          <a:prstGeom prst="bentArrow">
            <a:avLst>
              <a:gd name="adj1" fmla="val 9269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52" name="Bent Arrow 51"/>
          <p:cNvSpPr/>
          <p:nvPr/>
        </p:nvSpPr>
        <p:spPr>
          <a:xfrm rot="3443575">
            <a:off x="9468715" y="2777607"/>
            <a:ext cx="692571" cy="354443"/>
          </a:xfrm>
          <a:prstGeom prst="bentArrow">
            <a:avLst>
              <a:gd name="adj1" fmla="val 11204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54" name="Bent Arrow 53"/>
          <p:cNvSpPr/>
          <p:nvPr/>
        </p:nvSpPr>
        <p:spPr>
          <a:xfrm>
            <a:off x="1951856" y="2761654"/>
            <a:ext cx="692571" cy="354443"/>
          </a:xfrm>
          <a:prstGeom prst="bentArrow">
            <a:avLst>
              <a:gd name="adj1" fmla="val 9269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55" name="Bent Arrow 54"/>
          <p:cNvSpPr/>
          <p:nvPr/>
        </p:nvSpPr>
        <p:spPr>
          <a:xfrm rot="3443575">
            <a:off x="4911630" y="2754549"/>
            <a:ext cx="692571" cy="354443"/>
          </a:xfrm>
          <a:prstGeom prst="bentArrow">
            <a:avLst>
              <a:gd name="adj1" fmla="val 11204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23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2" name="Right Triangle 1"/>
          <p:cNvSpPr/>
          <p:nvPr/>
        </p:nvSpPr>
        <p:spPr>
          <a:xfrm>
            <a:off x="1588" y="-11151"/>
            <a:ext cx="8251902" cy="6869151"/>
          </a:xfrm>
          <a:custGeom>
            <a:avLst/>
            <a:gdLst>
              <a:gd name="connsiteX0" fmla="*/ 0 w 10036098"/>
              <a:gd name="connsiteY0" fmla="*/ 13716000 h 13716000"/>
              <a:gd name="connsiteX1" fmla="*/ 0 w 10036098"/>
              <a:gd name="connsiteY1" fmla="*/ 0 h 13716000"/>
              <a:gd name="connsiteX2" fmla="*/ 10036098 w 10036098"/>
              <a:gd name="connsiteY2" fmla="*/ 13716000 h 13716000"/>
              <a:gd name="connsiteX3" fmla="*/ 0 w 10036098"/>
              <a:gd name="connsiteY3" fmla="*/ 13716000 h 13716000"/>
              <a:gd name="connsiteX0" fmla="*/ 0 w 16548410"/>
              <a:gd name="connsiteY0" fmla="*/ 13716000 h 13716000"/>
              <a:gd name="connsiteX1" fmla="*/ 6512312 w 16548410"/>
              <a:gd name="connsiteY1" fmla="*/ 0 h 13716000"/>
              <a:gd name="connsiteX2" fmla="*/ 16548410 w 16548410"/>
              <a:gd name="connsiteY2" fmla="*/ 13716000 h 13716000"/>
              <a:gd name="connsiteX3" fmla="*/ 0 w 16548410"/>
              <a:gd name="connsiteY3" fmla="*/ 13716000 h 13716000"/>
              <a:gd name="connsiteX0" fmla="*/ 0 w 16548410"/>
              <a:gd name="connsiteY0" fmla="*/ 13716000 h 13716000"/>
              <a:gd name="connsiteX1" fmla="*/ 3880625 w 16548410"/>
              <a:gd name="connsiteY1" fmla="*/ 5419493 h 13716000"/>
              <a:gd name="connsiteX2" fmla="*/ 6512312 w 16548410"/>
              <a:gd name="connsiteY2" fmla="*/ 0 h 13716000"/>
              <a:gd name="connsiteX3" fmla="*/ 16548410 w 16548410"/>
              <a:gd name="connsiteY3" fmla="*/ 13716000 h 13716000"/>
              <a:gd name="connsiteX4" fmla="*/ 0 w 16548410"/>
              <a:gd name="connsiteY4" fmla="*/ 13716000 h 13716000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6512312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  <a:gd name="connsiteX0" fmla="*/ 0 w 16548410"/>
              <a:gd name="connsiteY0" fmla="*/ 13760605 h 13760605"/>
              <a:gd name="connsiteX1" fmla="*/ 0 w 16548410"/>
              <a:gd name="connsiteY1" fmla="*/ 22303 h 13760605"/>
              <a:gd name="connsiteX2" fmla="*/ 12244039 w 16548410"/>
              <a:gd name="connsiteY2" fmla="*/ 0 h 13760605"/>
              <a:gd name="connsiteX3" fmla="*/ 16548410 w 16548410"/>
              <a:gd name="connsiteY3" fmla="*/ 13760605 h 13760605"/>
              <a:gd name="connsiteX4" fmla="*/ 0 w 16548410"/>
              <a:gd name="connsiteY4" fmla="*/ 13760605 h 13760605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7761249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8410" h="13738302">
                <a:moveTo>
                  <a:pt x="0" y="13738302"/>
                </a:moveTo>
                <a:lnTo>
                  <a:pt x="0" y="0"/>
                </a:lnTo>
                <a:lnTo>
                  <a:pt x="7761249" y="22302"/>
                </a:lnTo>
                <a:lnTo>
                  <a:pt x="16548410" y="13738302"/>
                </a:lnTo>
                <a:lnTo>
                  <a:pt x="0" y="13738302"/>
                </a:lnTo>
                <a:close/>
              </a:path>
            </a:pathLst>
          </a:custGeom>
          <a:gradFill>
            <a:gsLst>
              <a:gs pos="15000">
                <a:schemeClr val="accent1">
                  <a:alpha val="78000"/>
                </a:schemeClr>
              </a:gs>
              <a:gs pos="87000">
                <a:schemeClr val="accent6">
                  <a:alpha val="82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" name="Parallelogram 2"/>
          <p:cNvSpPr/>
          <p:nvPr/>
        </p:nvSpPr>
        <p:spPr>
          <a:xfrm flipH="1">
            <a:off x="3859908" y="-22303"/>
            <a:ext cx="4627756" cy="6880303"/>
          </a:xfrm>
          <a:custGeom>
            <a:avLst/>
            <a:gdLst>
              <a:gd name="connsiteX0" fmla="*/ 0 w 9389326"/>
              <a:gd name="connsiteY0" fmla="*/ 13738303 h 13738303"/>
              <a:gd name="connsiteX1" fmla="*/ 2347332 w 9389326"/>
              <a:gd name="connsiteY1" fmla="*/ 0 h 13738303"/>
              <a:gd name="connsiteX2" fmla="*/ 9389326 w 9389326"/>
              <a:gd name="connsiteY2" fmla="*/ 0 h 13738303"/>
              <a:gd name="connsiteX3" fmla="*/ 7041995 w 9389326"/>
              <a:gd name="connsiteY3" fmla="*/ 13738303 h 13738303"/>
              <a:gd name="connsiteX4" fmla="*/ 0 w 9389326"/>
              <a:gd name="connsiteY4" fmla="*/ 13738303 h 13738303"/>
              <a:gd name="connsiteX0" fmla="*/ 0 w 15812429"/>
              <a:gd name="connsiteY0" fmla="*/ 13738303 h 13738303"/>
              <a:gd name="connsiteX1" fmla="*/ 2347332 w 15812429"/>
              <a:gd name="connsiteY1" fmla="*/ 0 h 13738303"/>
              <a:gd name="connsiteX2" fmla="*/ 15812429 w 15812429"/>
              <a:gd name="connsiteY2" fmla="*/ 22302 h 13738303"/>
              <a:gd name="connsiteX3" fmla="*/ 7041995 w 15812429"/>
              <a:gd name="connsiteY3" fmla="*/ 13738303 h 13738303"/>
              <a:gd name="connsiteX4" fmla="*/ 0 w 15812429"/>
              <a:gd name="connsiteY4" fmla="*/ 13738303 h 13738303"/>
              <a:gd name="connsiteX0" fmla="*/ 0 w 15812429"/>
              <a:gd name="connsiteY0" fmla="*/ 13716001 h 13716001"/>
              <a:gd name="connsiteX1" fmla="*/ 15305050 w 15812429"/>
              <a:gd name="connsiteY1" fmla="*/ 22303 h 13716001"/>
              <a:gd name="connsiteX2" fmla="*/ 15812429 w 15812429"/>
              <a:gd name="connsiteY2" fmla="*/ 0 h 13716001"/>
              <a:gd name="connsiteX3" fmla="*/ 7041995 w 15812429"/>
              <a:gd name="connsiteY3" fmla="*/ 13716001 h 13716001"/>
              <a:gd name="connsiteX4" fmla="*/ 0 w 15812429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92738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60605 h 13760605"/>
              <a:gd name="connsiteX1" fmla="*/ 8770435 w 9255512"/>
              <a:gd name="connsiteY1" fmla="*/ 0 h 13760605"/>
              <a:gd name="connsiteX2" fmla="*/ 9255512 w 9255512"/>
              <a:gd name="connsiteY2" fmla="*/ 44604 h 13760605"/>
              <a:gd name="connsiteX3" fmla="*/ 485078 w 9255512"/>
              <a:gd name="connsiteY3" fmla="*/ 13760605 h 13760605"/>
              <a:gd name="connsiteX4" fmla="*/ 0 w 9255512"/>
              <a:gd name="connsiteY4" fmla="*/ 13760605 h 1376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512" h="13760605">
                <a:moveTo>
                  <a:pt x="0" y="13760605"/>
                </a:moveTo>
                <a:lnTo>
                  <a:pt x="8770435" y="0"/>
                </a:lnTo>
                <a:lnTo>
                  <a:pt x="9255512" y="44604"/>
                </a:lnTo>
                <a:lnTo>
                  <a:pt x="485078" y="13760605"/>
                </a:lnTo>
                <a:lnTo>
                  <a:pt x="0" y="13760605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020" y="1988304"/>
            <a:ext cx="32816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b="1" dirty="0" err="1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Bocavirus</a:t>
            </a:r>
            <a:endParaRPr lang="en-US" sz="5000" b="1" dirty="0">
              <a:solidFill>
                <a:srgbClr val="FFFF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320" y="3619770"/>
            <a:ext cx="3440365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PROVIDING THE BEST SOLUTIONS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796588" y="3945252"/>
            <a:ext cx="4224338" cy="123832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Refers to a good or service being offered by a company. Ideally, a product should meet a certain consumer demand, or it should be so compelling that consumers believe they need it. </a:t>
            </a:r>
          </a:p>
        </p:txBody>
      </p:sp>
      <p:sp>
        <p:nvSpPr>
          <p:cNvPr id="9" name="Right Triangle 1"/>
          <p:cNvSpPr/>
          <p:nvPr/>
        </p:nvSpPr>
        <p:spPr>
          <a:xfrm flipH="1">
            <a:off x="3957501" y="11152"/>
            <a:ext cx="8253490" cy="6869151"/>
          </a:xfrm>
          <a:custGeom>
            <a:avLst/>
            <a:gdLst>
              <a:gd name="connsiteX0" fmla="*/ 0 w 10036098"/>
              <a:gd name="connsiteY0" fmla="*/ 13716000 h 13716000"/>
              <a:gd name="connsiteX1" fmla="*/ 0 w 10036098"/>
              <a:gd name="connsiteY1" fmla="*/ 0 h 13716000"/>
              <a:gd name="connsiteX2" fmla="*/ 10036098 w 10036098"/>
              <a:gd name="connsiteY2" fmla="*/ 13716000 h 13716000"/>
              <a:gd name="connsiteX3" fmla="*/ 0 w 10036098"/>
              <a:gd name="connsiteY3" fmla="*/ 13716000 h 13716000"/>
              <a:gd name="connsiteX0" fmla="*/ 0 w 16548410"/>
              <a:gd name="connsiteY0" fmla="*/ 13716000 h 13716000"/>
              <a:gd name="connsiteX1" fmla="*/ 6512312 w 16548410"/>
              <a:gd name="connsiteY1" fmla="*/ 0 h 13716000"/>
              <a:gd name="connsiteX2" fmla="*/ 16548410 w 16548410"/>
              <a:gd name="connsiteY2" fmla="*/ 13716000 h 13716000"/>
              <a:gd name="connsiteX3" fmla="*/ 0 w 16548410"/>
              <a:gd name="connsiteY3" fmla="*/ 13716000 h 13716000"/>
              <a:gd name="connsiteX0" fmla="*/ 0 w 16548410"/>
              <a:gd name="connsiteY0" fmla="*/ 13716000 h 13716000"/>
              <a:gd name="connsiteX1" fmla="*/ 3880625 w 16548410"/>
              <a:gd name="connsiteY1" fmla="*/ 5419493 h 13716000"/>
              <a:gd name="connsiteX2" fmla="*/ 6512312 w 16548410"/>
              <a:gd name="connsiteY2" fmla="*/ 0 h 13716000"/>
              <a:gd name="connsiteX3" fmla="*/ 16548410 w 16548410"/>
              <a:gd name="connsiteY3" fmla="*/ 13716000 h 13716000"/>
              <a:gd name="connsiteX4" fmla="*/ 0 w 16548410"/>
              <a:gd name="connsiteY4" fmla="*/ 13716000 h 13716000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6512312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  <a:gd name="connsiteX0" fmla="*/ 0 w 16548410"/>
              <a:gd name="connsiteY0" fmla="*/ 13760605 h 13760605"/>
              <a:gd name="connsiteX1" fmla="*/ 0 w 16548410"/>
              <a:gd name="connsiteY1" fmla="*/ 22303 h 13760605"/>
              <a:gd name="connsiteX2" fmla="*/ 12244039 w 16548410"/>
              <a:gd name="connsiteY2" fmla="*/ 0 h 13760605"/>
              <a:gd name="connsiteX3" fmla="*/ 16548410 w 16548410"/>
              <a:gd name="connsiteY3" fmla="*/ 13760605 h 13760605"/>
              <a:gd name="connsiteX4" fmla="*/ 0 w 16548410"/>
              <a:gd name="connsiteY4" fmla="*/ 13760605 h 13760605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7761249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8410" h="13738302">
                <a:moveTo>
                  <a:pt x="0" y="13738302"/>
                </a:moveTo>
                <a:lnTo>
                  <a:pt x="0" y="0"/>
                </a:lnTo>
                <a:lnTo>
                  <a:pt x="7761249" y="22302"/>
                </a:lnTo>
                <a:lnTo>
                  <a:pt x="16548410" y="13738302"/>
                </a:lnTo>
                <a:lnTo>
                  <a:pt x="0" y="13738302"/>
                </a:lnTo>
                <a:close/>
              </a:path>
            </a:pathLst>
          </a:custGeom>
          <a:gradFill>
            <a:gsLst>
              <a:gs pos="15000">
                <a:schemeClr val="accent1">
                  <a:alpha val="91000"/>
                </a:schemeClr>
              </a:gs>
              <a:gs pos="87000">
                <a:schemeClr val="accent6">
                  <a:alpha val="82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10" name="Parallelogram 2"/>
          <p:cNvSpPr/>
          <p:nvPr/>
        </p:nvSpPr>
        <p:spPr>
          <a:xfrm>
            <a:off x="3840916" y="-33454"/>
            <a:ext cx="4484305" cy="6880303"/>
          </a:xfrm>
          <a:custGeom>
            <a:avLst/>
            <a:gdLst>
              <a:gd name="connsiteX0" fmla="*/ 0 w 9389326"/>
              <a:gd name="connsiteY0" fmla="*/ 13738303 h 13738303"/>
              <a:gd name="connsiteX1" fmla="*/ 2347332 w 9389326"/>
              <a:gd name="connsiteY1" fmla="*/ 0 h 13738303"/>
              <a:gd name="connsiteX2" fmla="*/ 9389326 w 9389326"/>
              <a:gd name="connsiteY2" fmla="*/ 0 h 13738303"/>
              <a:gd name="connsiteX3" fmla="*/ 7041995 w 9389326"/>
              <a:gd name="connsiteY3" fmla="*/ 13738303 h 13738303"/>
              <a:gd name="connsiteX4" fmla="*/ 0 w 9389326"/>
              <a:gd name="connsiteY4" fmla="*/ 13738303 h 13738303"/>
              <a:gd name="connsiteX0" fmla="*/ 0 w 15812429"/>
              <a:gd name="connsiteY0" fmla="*/ 13738303 h 13738303"/>
              <a:gd name="connsiteX1" fmla="*/ 2347332 w 15812429"/>
              <a:gd name="connsiteY1" fmla="*/ 0 h 13738303"/>
              <a:gd name="connsiteX2" fmla="*/ 15812429 w 15812429"/>
              <a:gd name="connsiteY2" fmla="*/ 22302 h 13738303"/>
              <a:gd name="connsiteX3" fmla="*/ 7041995 w 15812429"/>
              <a:gd name="connsiteY3" fmla="*/ 13738303 h 13738303"/>
              <a:gd name="connsiteX4" fmla="*/ 0 w 15812429"/>
              <a:gd name="connsiteY4" fmla="*/ 13738303 h 13738303"/>
              <a:gd name="connsiteX0" fmla="*/ 0 w 15812429"/>
              <a:gd name="connsiteY0" fmla="*/ 13716001 h 13716001"/>
              <a:gd name="connsiteX1" fmla="*/ 15305050 w 15812429"/>
              <a:gd name="connsiteY1" fmla="*/ 22303 h 13716001"/>
              <a:gd name="connsiteX2" fmla="*/ 15812429 w 15812429"/>
              <a:gd name="connsiteY2" fmla="*/ 0 h 13716001"/>
              <a:gd name="connsiteX3" fmla="*/ 7041995 w 15812429"/>
              <a:gd name="connsiteY3" fmla="*/ 13716001 h 13716001"/>
              <a:gd name="connsiteX4" fmla="*/ 0 w 15812429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92738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60605 h 13760605"/>
              <a:gd name="connsiteX1" fmla="*/ 8770435 w 9255512"/>
              <a:gd name="connsiteY1" fmla="*/ 0 h 13760605"/>
              <a:gd name="connsiteX2" fmla="*/ 9255512 w 9255512"/>
              <a:gd name="connsiteY2" fmla="*/ 44604 h 13760605"/>
              <a:gd name="connsiteX3" fmla="*/ 485078 w 9255512"/>
              <a:gd name="connsiteY3" fmla="*/ 13760605 h 13760605"/>
              <a:gd name="connsiteX4" fmla="*/ 0 w 9255512"/>
              <a:gd name="connsiteY4" fmla="*/ 13760605 h 1376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512" h="13760605">
                <a:moveTo>
                  <a:pt x="0" y="13760605"/>
                </a:moveTo>
                <a:lnTo>
                  <a:pt x="8770435" y="0"/>
                </a:lnTo>
                <a:lnTo>
                  <a:pt x="9255512" y="44604"/>
                </a:lnTo>
                <a:lnTo>
                  <a:pt x="485078" y="13760605"/>
                </a:lnTo>
                <a:lnTo>
                  <a:pt x="0" y="13760605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5705" y="1988304"/>
            <a:ext cx="3798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FF00"/>
                </a:solidFill>
                <a:latin typeface="League Spartan"/>
                <a:ea typeface="Yekan Bakh Fat" panose="01000504000000020004" pitchFamily="2" charset="-78"/>
                <a:cs typeface="Yekan Bakh Fat" panose="01000504000000020004" pitchFamily="2" charset="-78"/>
              </a:rPr>
              <a:t>Adenovirus</a:t>
            </a:r>
            <a:endParaRPr lang="en-US" sz="5000" b="1" dirty="0">
              <a:solidFill>
                <a:srgbClr val="FFFF00"/>
              </a:solidFill>
              <a:latin typeface="League Spartan"/>
              <a:ea typeface="Yekan Bakh Fat" panose="01000504000000020004" pitchFamily="2" charset="-78"/>
              <a:cs typeface="Yekan Bakh Fat" panose="01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8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2" name="Right Triangle 1"/>
          <p:cNvSpPr/>
          <p:nvPr/>
        </p:nvSpPr>
        <p:spPr>
          <a:xfrm>
            <a:off x="1588" y="-11151"/>
            <a:ext cx="8251902" cy="6869151"/>
          </a:xfrm>
          <a:custGeom>
            <a:avLst/>
            <a:gdLst>
              <a:gd name="connsiteX0" fmla="*/ 0 w 10036098"/>
              <a:gd name="connsiteY0" fmla="*/ 13716000 h 13716000"/>
              <a:gd name="connsiteX1" fmla="*/ 0 w 10036098"/>
              <a:gd name="connsiteY1" fmla="*/ 0 h 13716000"/>
              <a:gd name="connsiteX2" fmla="*/ 10036098 w 10036098"/>
              <a:gd name="connsiteY2" fmla="*/ 13716000 h 13716000"/>
              <a:gd name="connsiteX3" fmla="*/ 0 w 10036098"/>
              <a:gd name="connsiteY3" fmla="*/ 13716000 h 13716000"/>
              <a:gd name="connsiteX0" fmla="*/ 0 w 16548410"/>
              <a:gd name="connsiteY0" fmla="*/ 13716000 h 13716000"/>
              <a:gd name="connsiteX1" fmla="*/ 6512312 w 16548410"/>
              <a:gd name="connsiteY1" fmla="*/ 0 h 13716000"/>
              <a:gd name="connsiteX2" fmla="*/ 16548410 w 16548410"/>
              <a:gd name="connsiteY2" fmla="*/ 13716000 h 13716000"/>
              <a:gd name="connsiteX3" fmla="*/ 0 w 16548410"/>
              <a:gd name="connsiteY3" fmla="*/ 13716000 h 13716000"/>
              <a:gd name="connsiteX0" fmla="*/ 0 w 16548410"/>
              <a:gd name="connsiteY0" fmla="*/ 13716000 h 13716000"/>
              <a:gd name="connsiteX1" fmla="*/ 3880625 w 16548410"/>
              <a:gd name="connsiteY1" fmla="*/ 5419493 h 13716000"/>
              <a:gd name="connsiteX2" fmla="*/ 6512312 w 16548410"/>
              <a:gd name="connsiteY2" fmla="*/ 0 h 13716000"/>
              <a:gd name="connsiteX3" fmla="*/ 16548410 w 16548410"/>
              <a:gd name="connsiteY3" fmla="*/ 13716000 h 13716000"/>
              <a:gd name="connsiteX4" fmla="*/ 0 w 16548410"/>
              <a:gd name="connsiteY4" fmla="*/ 13716000 h 13716000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6512312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  <a:gd name="connsiteX0" fmla="*/ 0 w 16548410"/>
              <a:gd name="connsiteY0" fmla="*/ 13760605 h 13760605"/>
              <a:gd name="connsiteX1" fmla="*/ 0 w 16548410"/>
              <a:gd name="connsiteY1" fmla="*/ 22303 h 13760605"/>
              <a:gd name="connsiteX2" fmla="*/ 12244039 w 16548410"/>
              <a:gd name="connsiteY2" fmla="*/ 0 h 13760605"/>
              <a:gd name="connsiteX3" fmla="*/ 16548410 w 16548410"/>
              <a:gd name="connsiteY3" fmla="*/ 13760605 h 13760605"/>
              <a:gd name="connsiteX4" fmla="*/ 0 w 16548410"/>
              <a:gd name="connsiteY4" fmla="*/ 13760605 h 13760605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7761249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8410" h="13738302">
                <a:moveTo>
                  <a:pt x="0" y="13738302"/>
                </a:moveTo>
                <a:lnTo>
                  <a:pt x="0" y="0"/>
                </a:lnTo>
                <a:lnTo>
                  <a:pt x="7761249" y="22302"/>
                </a:lnTo>
                <a:lnTo>
                  <a:pt x="16548410" y="13738302"/>
                </a:lnTo>
                <a:lnTo>
                  <a:pt x="0" y="13738302"/>
                </a:lnTo>
                <a:close/>
              </a:path>
            </a:pathLst>
          </a:custGeom>
          <a:gradFill>
            <a:gsLst>
              <a:gs pos="15000">
                <a:schemeClr val="accent1">
                  <a:alpha val="91000"/>
                </a:schemeClr>
              </a:gs>
              <a:gs pos="87000">
                <a:schemeClr val="accent6">
                  <a:alpha val="82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" name="Parallelogram 2"/>
          <p:cNvSpPr/>
          <p:nvPr/>
        </p:nvSpPr>
        <p:spPr>
          <a:xfrm flipH="1">
            <a:off x="3859908" y="-22303"/>
            <a:ext cx="4627756" cy="6880303"/>
          </a:xfrm>
          <a:custGeom>
            <a:avLst/>
            <a:gdLst>
              <a:gd name="connsiteX0" fmla="*/ 0 w 9389326"/>
              <a:gd name="connsiteY0" fmla="*/ 13738303 h 13738303"/>
              <a:gd name="connsiteX1" fmla="*/ 2347332 w 9389326"/>
              <a:gd name="connsiteY1" fmla="*/ 0 h 13738303"/>
              <a:gd name="connsiteX2" fmla="*/ 9389326 w 9389326"/>
              <a:gd name="connsiteY2" fmla="*/ 0 h 13738303"/>
              <a:gd name="connsiteX3" fmla="*/ 7041995 w 9389326"/>
              <a:gd name="connsiteY3" fmla="*/ 13738303 h 13738303"/>
              <a:gd name="connsiteX4" fmla="*/ 0 w 9389326"/>
              <a:gd name="connsiteY4" fmla="*/ 13738303 h 13738303"/>
              <a:gd name="connsiteX0" fmla="*/ 0 w 15812429"/>
              <a:gd name="connsiteY0" fmla="*/ 13738303 h 13738303"/>
              <a:gd name="connsiteX1" fmla="*/ 2347332 w 15812429"/>
              <a:gd name="connsiteY1" fmla="*/ 0 h 13738303"/>
              <a:gd name="connsiteX2" fmla="*/ 15812429 w 15812429"/>
              <a:gd name="connsiteY2" fmla="*/ 22302 h 13738303"/>
              <a:gd name="connsiteX3" fmla="*/ 7041995 w 15812429"/>
              <a:gd name="connsiteY3" fmla="*/ 13738303 h 13738303"/>
              <a:gd name="connsiteX4" fmla="*/ 0 w 15812429"/>
              <a:gd name="connsiteY4" fmla="*/ 13738303 h 13738303"/>
              <a:gd name="connsiteX0" fmla="*/ 0 w 15812429"/>
              <a:gd name="connsiteY0" fmla="*/ 13716001 h 13716001"/>
              <a:gd name="connsiteX1" fmla="*/ 15305050 w 15812429"/>
              <a:gd name="connsiteY1" fmla="*/ 22303 h 13716001"/>
              <a:gd name="connsiteX2" fmla="*/ 15812429 w 15812429"/>
              <a:gd name="connsiteY2" fmla="*/ 0 h 13716001"/>
              <a:gd name="connsiteX3" fmla="*/ 7041995 w 15812429"/>
              <a:gd name="connsiteY3" fmla="*/ 13716001 h 13716001"/>
              <a:gd name="connsiteX4" fmla="*/ 0 w 15812429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92738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60605 h 13760605"/>
              <a:gd name="connsiteX1" fmla="*/ 8770435 w 9255512"/>
              <a:gd name="connsiteY1" fmla="*/ 0 h 13760605"/>
              <a:gd name="connsiteX2" fmla="*/ 9255512 w 9255512"/>
              <a:gd name="connsiteY2" fmla="*/ 44604 h 13760605"/>
              <a:gd name="connsiteX3" fmla="*/ 485078 w 9255512"/>
              <a:gd name="connsiteY3" fmla="*/ 13760605 h 13760605"/>
              <a:gd name="connsiteX4" fmla="*/ 0 w 9255512"/>
              <a:gd name="connsiteY4" fmla="*/ 13760605 h 1376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512" h="13760605">
                <a:moveTo>
                  <a:pt x="0" y="13760605"/>
                </a:moveTo>
                <a:lnTo>
                  <a:pt x="8770435" y="0"/>
                </a:lnTo>
                <a:lnTo>
                  <a:pt x="9255512" y="44604"/>
                </a:lnTo>
                <a:lnTo>
                  <a:pt x="485078" y="13760605"/>
                </a:lnTo>
                <a:lnTo>
                  <a:pt x="0" y="13760605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320" y="3619770"/>
            <a:ext cx="3440365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PROVIDING THE BEST SOLUTIONS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796588" y="3945252"/>
            <a:ext cx="4224338" cy="123832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Refers to a good or service being offered by a company. Ideally, a product should meet a certain consumer demand, or it should be so compelling that consumers believe they need it. </a:t>
            </a:r>
          </a:p>
        </p:txBody>
      </p:sp>
      <p:sp>
        <p:nvSpPr>
          <p:cNvPr id="9" name="Right Triangle 1"/>
          <p:cNvSpPr/>
          <p:nvPr/>
        </p:nvSpPr>
        <p:spPr>
          <a:xfrm flipH="1">
            <a:off x="3957501" y="11152"/>
            <a:ext cx="8253490" cy="6869151"/>
          </a:xfrm>
          <a:custGeom>
            <a:avLst/>
            <a:gdLst>
              <a:gd name="connsiteX0" fmla="*/ 0 w 10036098"/>
              <a:gd name="connsiteY0" fmla="*/ 13716000 h 13716000"/>
              <a:gd name="connsiteX1" fmla="*/ 0 w 10036098"/>
              <a:gd name="connsiteY1" fmla="*/ 0 h 13716000"/>
              <a:gd name="connsiteX2" fmla="*/ 10036098 w 10036098"/>
              <a:gd name="connsiteY2" fmla="*/ 13716000 h 13716000"/>
              <a:gd name="connsiteX3" fmla="*/ 0 w 10036098"/>
              <a:gd name="connsiteY3" fmla="*/ 13716000 h 13716000"/>
              <a:gd name="connsiteX0" fmla="*/ 0 w 16548410"/>
              <a:gd name="connsiteY0" fmla="*/ 13716000 h 13716000"/>
              <a:gd name="connsiteX1" fmla="*/ 6512312 w 16548410"/>
              <a:gd name="connsiteY1" fmla="*/ 0 h 13716000"/>
              <a:gd name="connsiteX2" fmla="*/ 16548410 w 16548410"/>
              <a:gd name="connsiteY2" fmla="*/ 13716000 h 13716000"/>
              <a:gd name="connsiteX3" fmla="*/ 0 w 16548410"/>
              <a:gd name="connsiteY3" fmla="*/ 13716000 h 13716000"/>
              <a:gd name="connsiteX0" fmla="*/ 0 w 16548410"/>
              <a:gd name="connsiteY0" fmla="*/ 13716000 h 13716000"/>
              <a:gd name="connsiteX1" fmla="*/ 3880625 w 16548410"/>
              <a:gd name="connsiteY1" fmla="*/ 5419493 h 13716000"/>
              <a:gd name="connsiteX2" fmla="*/ 6512312 w 16548410"/>
              <a:gd name="connsiteY2" fmla="*/ 0 h 13716000"/>
              <a:gd name="connsiteX3" fmla="*/ 16548410 w 16548410"/>
              <a:gd name="connsiteY3" fmla="*/ 13716000 h 13716000"/>
              <a:gd name="connsiteX4" fmla="*/ 0 w 16548410"/>
              <a:gd name="connsiteY4" fmla="*/ 13716000 h 13716000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6512312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  <a:gd name="connsiteX0" fmla="*/ 0 w 16548410"/>
              <a:gd name="connsiteY0" fmla="*/ 13760605 h 13760605"/>
              <a:gd name="connsiteX1" fmla="*/ 0 w 16548410"/>
              <a:gd name="connsiteY1" fmla="*/ 22303 h 13760605"/>
              <a:gd name="connsiteX2" fmla="*/ 12244039 w 16548410"/>
              <a:gd name="connsiteY2" fmla="*/ 0 h 13760605"/>
              <a:gd name="connsiteX3" fmla="*/ 16548410 w 16548410"/>
              <a:gd name="connsiteY3" fmla="*/ 13760605 h 13760605"/>
              <a:gd name="connsiteX4" fmla="*/ 0 w 16548410"/>
              <a:gd name="connsiteY4" fmla="*/ 13760605 h 13760605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7761249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8410" h="13738302">
                <a:moveTo>
                  <a:pt x="0" y="13738302"/>
                </a:moveTo>
                <a:lnTo>
                  <a:pt x="0" y="0"/>
                </a:lnTo>
                <a:lnTo>
                  <a:pt x="7761249" y="22302"/>
                </a:lnTo>
                <a:lnTo>
                  <a:pt x="16548410" y="13738302"/>
                </a:lnTo>
                <a:lnTo>
                  <a:pt x="0" y="13738302"/>
                </a:lnTo>
                <a:close/>
              </a:path>
            </a:pathLst>
          </a:custGeom>
          <a:gradFill>
            <a:gsLst>
              <a:gs pos="15000">
                <a:schemeClr val="accent1">
                  <a:alpha val="91000"/>
                </a:schemeClr>
              </a:gs>
              <a:gs pos="87000">
                <a:schemeClr val="accent6">
                  <a:alpha val="82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10" name="Parallelogram 2"/>
          <p:cNvSpPr/>
          <p:nvPr/>
        </p:nvSpPr>
        <p:spPr>
          <a:xfrm>
            <a:off x="3840916" y="-33454"/>
            <a:ext cx="4484305" cy="6880303"/>
          </a:xfrm>
          <a:custGeom>
            <a:avLst/>
            <a:gdLst>
              <a:gd name="connsiteX0" fmla="*/ 0 w 9389326"/>
              <a:gd name="connsiteY0" fmla="*/ 13738303 h 13738303"/>
              <a:gd name="connsiteX1" fmla="*/ 2347332 w 9389326"/>
              <a:gd name="connsiteY1" fmla="*/ 0 h 13738303"/>
              <a:gd name="connsiteX2" fmla="*/ 9389326 w 9389326"/>
              <a:gd name="connsiteY2" fmla="*/ 0 h 13738303"/>
              <a:gd name="connsiteX3" fmla="*/ 7041995 w 9389326"/>
              <a:gd name="connsiteY3" fmla="*/ 13738303 h 13738303"/>
              <a:gd name="connsiteX4" fmla="*/ 0 w 9389326"/>
              <a:gd name="connsiteY4" fmla="*/ 13738303 h 13738303"/>
              <a:gd name="connsiteX0" fmla="*/ 0 w 15812429"/>
              <a:gd name="connsiteY0" fmla="*/ 13738303 h 13738303"/>
              <a:gd name="connsiteX1" fmla="*/ 2347332 w 15812429"/>
              <a:gd name="connsiteY1" fmla="*/ 0 h 13738303"/>
              <a:gd name="connsiteX2" fmla="*/ 15812429 w 15812429"/>
              <a:gd name="connsiteY2" fmla="*/ 22302 h 13738303"/>
              <a:gd name="connsiteX3" fmla="*/ 7041995 w 15812429"/>
              <a:gd name="connsiteY3" fmla="*/ 13738303 h 13738303"/>
              <a:gd name="connsiteX4" fmla="*/ 0 w 15812429"/>
              <a:gd name="connsiteY4" fmla="*/ 13738303 h 13738303"/>
              <a:gd name="connsiteX0" fmla="*/ 0 w 15812429"/>
              <a:gd name="connsiteY0" fmla="*/ 13716001 h 13716001"/>
              <a:gd name="connsiteX1" fmla="*/ 15305050 w 15812429"/>
              <a:gd name="connsiteY1" fmla="*/ 22303 h 13716001"/>
              <a:gd name="connsiteX2" fmla="*/ 15812429 w 15812429"/>
              <a:gd name="connsiteY2" fmla="*/ 0 h 13716001"/>
              <a:gd name="connsiteX3" fmla="*/ 7041995 w 15812429"/>
              <a:gd name="connsiteY3" fmla="*/ 13716001 h 13716001"/>
              <a:gd name="connsiteX4" fmla="*/ 0 w 15812429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92738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60605 h 13760605"/>
              <a:gd name="connsiteX1" fmla="*/ 8770435 w 9255512"/>
              <a:gd name="connsiteY1" fmla="*/ 0 h 13760605"/>
              <a:gd name="connsiteX2" fmla="*/ 9255512 w 9255512"/>
              <a:gd name="connsiteY2" fmla="*/ 44604 h 13760605"/>
              <a:gd name="connsiteX3" fmla="*/ 485078 w 9255512"/>
              <a:gd name="connsiteY3" fmla="*/ 13760605 h 13760605"/>
              <a:gd name="connsiteX4" fmla="*/ 0 w 9255512"/>
              <a:gd name="connsiteY4" fmla="*/ 13760605 h 1376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512" h="13760605">
                <a:moveTo>
                  <a:pt x="0" y="13760605"/>
                </a:moveTo>
                <a:lnTo>
                  <a:pt x="8770435" y="0"/>
                </a:lnTo>
                <a:lnTo>
                  <a:pt x="9255512" y="44604"/>
                </a:lnTo>
                <a:lnTo>
                  <a:pt x="485078" y="13760605"/>
                </a:lnTo>
                <a:lnTo>
                  <a:pt x="0" y="13760605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5115" y="1617478"/>
            <a:ext cx="24272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 dirty="0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Corona</a:t>
            </a:r>
          </a:p>
          <a:p>
            <a:pPr algn="ctr">
              <a:lnSpc>
                <a:spcPts val="6000"/>
              </a:lnSpc>
            </a:pPr>
            <a:r>
              <a:rPr lang="en-US" sz="5000" b="1" dirty="0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Virus</a:t>
            </a:r>
            <a:endParaRPr lang="en-US" sz="5000" b="1" dirty="0">
              <a:solidFill>
                <a:srgbClr val="FFFF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9820" y="1681405"/>
            <a:ext cx="5046574" cy="1567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400" b="1" dirty="0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Human</a:t>
            </a:r>
          </a:p>
          <a:p>
            <a:pPr algn="ctr">
              <a:lnSpc>
                <a:spcPts val="6000"/>
              </a:lnSpc>
            </a:pPr>
            <a:r>
              <a:rPr lang="en-US" sz="4400" b="1" dirty="0" err="1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metapneumovirus</a:t>
            </a:r>
            <a:endParaRPr lang="en-US" sz="4400" b="1" dirty="0">
              <a:solidFill>
                <a:srgbClr val="FFFF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47000"/>
            </a:schemeClr>
          </a:solidFill>
        </p:spPr>
      </p:pic>
      <p:sp>
        <p:nvSpPr>
          <p:cNvPr id="2" name="Right Triangle 1"/>
          <p:cNvSpPr/>
          <p:nvPr/>
        </p:nvSpPr>
        <p:spPr>
          <a:xfrm>
            <a:off x="1588" y="-11151"/>
            <a:ext cx="8251902" cy="6869151"/>
          </a:xfrm>
          <a:custGeom>
            <a:avLst/>
            <a:gdLst>
              <a:gd name="connsiteX0" fmla="*/ 0 w 10036098"/>
              <a:gd name="connsiteY0" fmla="*/ 13716000 h 13716000"/>
              <a:gd name="connsiteX1" fmla="*/ 0 w 10036098"/>
              <a:gd name="connsiteY1" fmla="*/ 0 h 13716000"/>
              <a:gd name="connsiteX2" fmla="*/ 10036098 w 10036098"/>
              <a:gd name="connsiteY2" fmla="*/ 13716000 h 13716000"/>
              <a:gd name="connsiteX3" fmla="*/ 0 w 10036098"/>
              <a:gd name="connsiteY3" fmla="*/ 13716000 h 13716000"/>
              <a:gd name="connsiteX0" fmla="*/ 0 w 16548410"/>
              <a:gd name="connsiteY0" fmla="*/ 13716000 h 13716000"/>
              <a:gd name="connsiteX1" fmla="*/ 6512312 w 16548410"/>
              <a:gd name="connsiteY1" fmla="*/ 0 h 13716000"/>
              <a:gd name="connsiteX2" fmla="*/ 16548410 w 16548410"/>
              <a:gd name="connsiteY2" fmla="*/ 13716000 h 13716000"/>
              <a:gd name="connsiteX3" fmla="*/ 0 w 16548410"/>
              <a:gd name="connsiteY3" fmla="*/ 13716000 h 13716000"/>
              <a:gd name="connsiteX0" fmla="*/ 0 w 16548410"/>
              <a:gd name="connsiteY0" fmla="*/ 13716000 h 13716000"/>
              <a:gd name="connsiteX1" fmla="*/ 3880625 w 16548410"/>
              <a:gd name="connsiteY1" fmla="*/ 5419493 h 13716000"/>
              <a:gd name="connsiteX2" fmla="*/ 6512312 w 16548410"/>
              <a:gd name="connsiteY2" fmla="*/ 0 h 13716000"/>
              <a:gd name="connsiteX3" fmla="*/ 16548410 w 16548410"/>
              <a:gd name="connsiteY3" fmla="*/ 13716000 h 13716000"/>
              <a:gd name="connsiteX4" fmla="*/ 0 w 16548410"/>
              <a:gd name="connsiteY4" fmla="*/ 13716000 h 13716000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6512312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  <a:gd name="connsiteX0" fmla="*/ 0 w 16548410"/>
              <a:gd name="connsiteY0" fmla="*/ 13760605 h 13760605"/>
              <a:gd name="connsiteX1" fmla="*/ 0 w 16548410"/>
              <a:gd name="connsiteY1" fmla="*/ 22303 h 13760605"/>
              <a:gd name="connsiteX2" fmla="*/ 12244039 w 16548410"/>
              <a:gd name="connsiteY2" fmla="*/ 0 h 13760605"/>
              <a:gd name="connsiteX3" fmla="*/ 16548410 w 16548410"/>
              <a:gd name="connsiteY3" fmla="*/ 13760605 h 13760605"/>
              <a:gd name="connsiteX4" fmla="*/ 0 w 16548410"/>
              <a:gd name="connsiteY4" fmla="*/ 13760605 h 13760605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7761249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8410" h="13738302">
                <a:moveTo>
                  <a:pt x="0" y="13738302"/>
                </a:moveTo>
                <a:lnTo>
                  <a:pt x="0" y="0"/>
                </a:lnTo>
                <a:lnTo>
                  <a:pt x="7761249" y="22302"/>
                </a:lnTo>
                <a:lnTo>
                  <a:pt x="16548410" y="13738302"/>
                </a:lnTo>
                <a:lnTo>
                  <a:pt x="0" y="13738302"/>
                </a:lnTo>
                <a:close/>
              </a:path>
            </a:pathLst>
          </a:custGeom>
          <a:gradFill>
            <a:gsLst>
              <a:gs pos="15000">
                <a:schemeClr val="accent1">
                  <a:alpha val="91000"/>
                </a:schemeClr>
              </a:gs>
              <a:gs pos="87000">
                <a:schemeClr val="accent6">
                  <a:alpha val="82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" name="Parallelogram 2"/>
          <p:cNvSpPr/>
          <p:nvPr/>
        </p:nvSpPr>
        <p:spPr>
          <a:xfrm flipH="1">
            <a:off x="3859908" y="-22303"/>
            <a:ext cx="4627756" cy="6880303"/>
          </a:xfrm>
          <a:custGeom>
            <a:avLst/>
            <a:gdLst>
              <a:gd name="connsiteX0" fmla="*/ 0 w 9389326"/>
              <a:gd name="connsiteY0" fmla="*/ 13738303 h 13738303"/>
              <a:gd name="connsiteX1" fmla="*/ 2347332 w 9389326"/>
              <a:gd name="connsiteY1" fmla="*/ 0 h 13738303"/>
              <a:gd name="connsiteX2" fmla="*/ 9389326 w 9389326"/>
              <a:gd name="connsiteY2" fmla="*/ 0 h 13738303"/>
              <a:gd name="connsiteX3" fmla="*/ 7041995 w 9389326"/>
              <a:gd name="connsiteY3" fmla="*/ 13738303 h 13738303"/>
              <a:gd name="connsiteX4" fmla="*/ 0 w 9389326"/>
              <a:gd name="connsiteY4" fmla="*/ 13738303 h 13738303"/>
              <a:gd name="connsiteX0" fmla="*/ 0 w 15812429"/>
              <a:gd name="connsiteY0" fmla="*/ 13738303 h 13738303"/>
              <a:gd name="connsiteX1" fmla="*/ 2347332 w 15812429"/>
              <a:gd name="connsiteY1" fmla="*/ 0 h 13738303"/>
              <a:gd name="connsiteX2" fmla="*/ 15812429 w 15812429"/>
              <a:gd name="connsiteY2" fmla="*/ 22302 h 13738303"/>
              <a:gd name="connsiteX3" fmla="*/ 7041995 w 15812429"/>
              <a:gd name="connsiteY3" fmla="*/ 13738303 h 13738303"/>
              <a:gd name="connsiteX4" fmla="*/ 0 w 15812429"/>
              <a:gd name="connsiteY4" fmla="*/ 13738303 h 13738303"/>
              <a:gd name="connsiteX0" fmla="*/ 0 w 15812429"/>
              <a:gd name="connsiteY0" fmla="*/ 13716001 h 13716001"/>
              <a:gd name="connsiteX1" fmla="*/ 15305050 w 15812429"/>
              <a:gd name="connsiteY1" fmla="*/ 22303 h 13716001"/>
              <a:gd name="connsiteX2" fmla="*/ 15812429 w 15812429"/>
              <a:gd name="connsiteY2" fmla="*/ 0 h 13716001"/>
              <a:gd name="connsiteX3" fmla="*/ 7041995 w 15812429"/>
              <a:gd name="connsiteY3" fmla="*/ 13716001 h 13716001"/>
              <a:gd name="connsiteX4" fmla="*/ 0 w 15812429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92738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60605 h 13760605"/>
              <a:gd name="connsiteX1" fmla="*/ 8770435 w 9255512"/>
              <a:gd name="connsiteY1" fmla="*/ 0 h 13760605"/>
              <a:gd name="connsiteX2" fmla="*/ 9255512 w 9255512"/>
              <a:gd name="connsiteY2" fmla="*/ 44604 h 13760605"/>
              <a:gd name="connsiteX3" fmla="*/ 485078 w 9255512"/>
              <a:gd name="connsiteY3" fmla="*/ 13760605 h 13760605"/>
              <a:gd name="connsiteX4" fmla="*/ 0 w 9255512"/>
              <a:gd name="connsiteY4" fmla="*/ 13760605 h 1376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512" h="13760605">
                <a:moveTo>
                  <a:pt x="0" y="13760605"/>
                </a:moveTo>
                <a:lnTo>
                  <a:pt x="8770435" y="0"/>
                </a:lnTo>
                <a:lnTo>
                  <a:pt x="9255512" y="44604"/>
                </a:lnTo>
                <a:lnTo>
                  <a:pt x="485078" y="13760605"/>
                </a:lnTo>
                <a:lnTo>
                  <a:pt x="0" y="13760605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320" y="3619770"/>
            <a:ext cx="3440365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PROVIDING THE BEST SOLUTIONS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796588" y="3945252"/>
            <a:ext cx="4224338" cy="123832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Refers to a good or service being offered by a company. Ideally, a product should meet a certain consumer demand, or it should be so compelling that consumers believe they need it. </a:t>
            </a:r>
          </a:p>
        </p:txBody>
      </p:sp>
      <p:sp>
        <p:nvSpPr>
          <p:cNvPr id="9" name="Right Triangle 1"/>
          <p:cNvSpPr/>
          <p:nvPr/>
        </p:nvSpPr>
        <p:spPr>
          <a:xfrm flipH="1">
            <a:off x="3957501" y="11152"/>
            <a:ext cx="8253490" cy="6869151"/>
          </a:xfrm>
          <a:custGeom>
            <a:avLst/>
            <a:gdLst>
              <a:gd name="connsiteX0" fmla="*/ 0 w 10036098"/>
              <a:gd name="connsiteY0" fmla="*/ 13716000 h 13716000"/>
              <a:gd name="connsiteX1" fmla="*/ 0 w 10036098"/>
              <a:gd name="connsiteY1" fmla="*/ 0 h 13716000"/>
              <a:gd name="connsiteX2" fmla="*/ 10036098 w 10036098"/>
              <a:gd name="connsiteY2" fmla="*/ 13716000 h 13716000"/>
              <a:gd name="connsiteX3" fmla="*/ 0 w 10036098"/>
              <a:gd name="connsiteY3" fmla="*/ 13716000 h 13716000"/>
              <a:gd name="connsiteX0" fmla="*/ 0 w 16548410"/>
              <a:gd name="connsiteY0" fmla="*/ 13716000 h 13716000"/>
              <a:gd name="connsiteX1" fmla="*/ 6512312 w 16548410"/>
              <a:gd name="connsiteY1" fmla="*/ 0 h 13716000"/>
              <a:gd name="connsiteX2" fmla="*/ 16548410 w 16548410"/>
              <a:gd name="connsiteY2" fmla="*/ 13716000 h 13716000"/>
              <a:gd name="connsiteX3" fmla="*/ 0 w 16548410"/>
              <a:gd name="connsiteY3" fmla="*/ 13716000 h 13716000"/>
              <a:gd name="connsiteX0" fmla="*/ 0 w 16548410"/>
              <a:gd name="connsiteY0" fmla="*/ 13716000 h 13716000"/>
              <a:gd name="connsiteX1" fmla="*/ 3880625 w 16548410"/>
              <a:gd name="connsiteY1" fmla="*/ 5419493 h 13716000"/>
              <a:gd name="connsiteX2" fmla="*/ 6512312 w 16548410"/>
              <a:gd name="connsiteY2" fmla="*/ 0 h 13716000"/>
              <a:gd name="connsiteX3" fmla="*/ 16548410 w 16548410"/>
              <a:gd name="connsiteY3" fmla="*/ 13716000 h 13716000"/>
              <a:gd name="connsiteX4" fmla="*/ 0 w 16548410"/>
              <a:gd name="connsiteY4" fmla="*/ 13716000 h 13716000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6512312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  <a:gd name="connsiteX0" fmla="*/ 0 w 16548410"/>
              <a:gd name="connsiteY0" fmla="*/ 13760605 h 13760605"/>
              <a:gd name="connsiteX1" fmla="*/ 0 w 16548410"/>
              <a:gd name="connsiteY1" fmla="*/ 22303 h 13760605"/>
              <a:gd name="connsiteX2" fmla="*/ 12244039 w 16548410"/>
              <a:gd name="connsiteY2" fmla="*/ 0 h 13760605"/>
              <a:gd name="connsiteX3" fmla="*/ 16548410 w 16548410"/>
              <a:gd name="connsiteY3" fmla="*/ 13760605 h 13760605"/>
              <a:gd name="connsiteX4" fmla="*/ 0 w 16548410"/>
              <a:gd name="connsiteY4" fmla="*/ 13760605 h 13760605"/>
              <a:gd name="connsiteX0" fmla="*/ 0 w 16548410"/>
              <a:gd name="connsiteY0" fmla="*/ 13738302 h 13738302"/>
              <a:gd name="connsiteX1" fmla="*/ 0 w 16548410"/>
              <a:gd name="connsiteY1" fmla="*/ 0 h 13738302"/>
              <a:gd name="connsiteX2" fmla="*/ 7761249 w 16548410"/>
              <a:gd name="connsiteY2" fmla="*/ 22302 h 13738302"/>
              <a:gd name="connsiteX3" fmla="*/ 16548410 w 16548410"/>
              <a:gd name="connsiteY3" fmla="*/ 13738302 h 13738302"/>
              <a:gd name="connsiteX4" fmla="*/ 0 w 16548410"/>
              <a:gd name="connsiteY4" fmla="*/ 13738302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8410" h="13738302">
                <a:moveTo>
                  <a:pt x="0" y="13738302"/>
                </a:moveTo>
                <a:lnTo>
                  <a:pt x="0" y="0"/>
                </a:lnTo>
                <a:lnTo>
                  <a:pt x="7761249" y="22302"/>
                </a:lnTo>
                <a:lnTo>
                  <a:pt x="16548410" y="13738302"/>
                </a:lnTo>
                <a:lnTo>
                  <a:pt x="0" y="13738302"/>
                </a:lnTo>
                <a:close/>
              </a:path>
            </a:pathLst>
          </a:custGeom>
          <a:gradFill>
            <a:gsLst>
              <a:gs pos="15000">
                <a:schemeClr val="accent1">
                  <a:alpha val="91000"/>
                </a:schemeClr>
              </a:gs>
              <a:gs pos="87000">
                <a:schemeClr val="accent6">
                  <a:alpha val="82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10" name="Parallelogram 2"/>
          <p:cNvSpPr/>
          <p:nvPr/>
        </p:nvSpPr>
        <p:spPr>
          <a:xfrm>
            <a:off x="3840916" y="-33454"/>
            <a:ext cx="4484305" cy="6880303"/>
          </a:xfrm>
          <a:custGeom>
            <a:avLst/>
            <a:gdLst>
              <a:gd name="connsiteX0" fmla="*/ 0 w 9389326"/>
              <a:gd name="connsiteY0" fmla="*/ 13738303 h 13738303"/>
              <a:gd name="connsiteX1" fmla="*/ 2347332 w 9389326"/>
              <a:gd name="connsiteY1" fmla="*/ 0 h 13738303"/>
              <a:gd name="connsiteX2" fmla="*/ 9389326 w 9389326"/>
              <a:gd name="connsiteY2" fmla="*/ 0 h 13738303"/>
              <a:gd name="connsiteX3" fmla="*/ 7041995 w 9389326"/>
              <a:gd name="connsiteY3" fmla="*/ 13738303 h 13738303"/>
              <a:gd name="connsiteX4" fmla="*/ 0 w 9389326"/>
              <a:gd name="connsiteY4" fmla="*/ 13738303 h 13738303"/>
              <a:gd name="connsiteX0" fmla="*/ 0 w 15812429"/>
              <a:gd name="connsiteY0" fmla="*/ 13738303 h 13738303"/>
              <a:gd name="connsiteX1" fmla="*/ 2347332 w 15812429"/>
              <a:gd name="connsiteY1" fmla="*/ 0 h 13738303"/>
              <a:gd name="connsiteX2" fmla="*/ 15812429 w 15812429"/>
              <a:gd name="connsiteY2" fmla="*/ 22302 h 13738303"/>
              <a:gd name="connsiteX3" fmla="*/ 7041995 w 15812429"/>
              <a:gd name="connsiteY3" fmla="*/ 13738303 h 13738303"/>
              <a:gd name="connsiteX4" fmla="*/ 0 w 15812429"/>
              <a:gd name="connsiteY4" fmla="*/ 13738303 h 13738303"/>
              <a:gd name="connsiteX0" fmla="*/ 0 w 15812429"/>
              <a:gd name="connsiteY0" fmla="*/ 13716001 h 13716001"/>
              <a:gd name="connsiteX1" fmla="*/ 15305050 w 15812429"/>
              <a:gd name="connsiteY1" fmla="*/ 22303 h 13716001"/>
              <a:gd name="connsiteX2" fmla="*/ 15812429 w 15812429"/>
              <a:gd name="connsiteY2" fmla="*/ 0 h 13716001"/>
              <a:gd name="connsiteX3" fmla="*/ 7041995 w 15812429"/>
              <a:gd name="connsiteY3" fmla="*/ 13716001 h 13716001"/>
              <a:gd name="connsiteX4" fmla="*/ 0 w 15812429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92738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16001 h 13716001"/>
              <a:gd name="connsiteX1" fmla="*/ 8748133 w 9255512"/>
              <a:gd name="connsiteY1" fmla="*/ 22303 h 13716001"/>
              <a:gd name="connsiteX2" fmla="*/ 9255512 w 9255512"/>
              <a:gd name="connsiteY2" fmla="*/ 0 h 13716001"/>
              <a:gd name="connsiteX3" fmla="*/ 485078 w 9255512"/>
              <a:gd name="connsiteY3" fmla="*/ 13716001 h 13716001"/>
              <a:gd name="connsiteX4" fmla="*/ 0 w 9255512"/>
              <a:gd name="connsiteY4" fmla="*/ 13716001 h 13716001"/>
              <a:gd name="connsiteX0" fmla="*/ 0 w 9255512"/>
              <a:gd name="connsiteY0" fmla="*/ 13760605 h 13760605"/>
              <a:gd name="connsiteX1" fmla="*/ 8770435 w 9255512"/>
              <a:gd name="connsiteY1" fmla="*/ 0 h 13760605"/>
              <a:gd name="connsiteX2" fmla="*/ 9255512 w 9255512"/>
              <a:gd name="connsiteY2" fmla="*/ 44604 h 13760605"/>
              <a:gd name="connsiteX3" fmla="*/ 485078 w 9255512"/>
              <a:gd name="connsiteY3" fmla="*/ 13760605 h 13760605"/>
              <a:gd name="connsiteX4" fmla="*/ 0 w 9255512"/>
              <a:gd name="connsiteY4" fmla="*/ 13760605 h 1376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512" h="13760605">
                <a:moveTo>
                  <a:pt x="0" y="13760605"/>
                </a:moveTo>
                <a:lnTo>
                  <a:pt x="8770435" y="0"/>
                </a:lnTo>
                <a:lnTo>
                  <a:pt x="9255512" y="44604"/>
                </a:lnTo>
                <a:lnTo>
                  <a:pt x="485078" y="13760605"/>
                </a:lnTo>
                <a:lnTo>
                  <a:pt x="0" y="13760605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055" y="1219113"/>
            <a:ext cx="37449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 dirty="0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Respiratory</a:t>
            </a:r>
          </a:p>
          <a:p>
            <a:pPr algn="ctr">
              <a:lnSpc>
                <a:spcPts val="6000"/>
              </a:lnSpc>
            </a:pPr>
            <a:r>
              <a:rPr lang="en-US" sz="5000" b="1" dirty="0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Syncytial</a:t>
            </a:r>
          </a:p>
          <a:p>
            <a:pPr algn="ctr">
              <a:lnSpc>
                <a:spcPts val="6000"/>
              </a:lnSpc>
            </a:pPr>
            <a:r>
              <a:rPr lang="en-US" sz="5000" b="1" dirty="0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virus</a:t>
            </a:r>
            <a:endParaRPr lang="en-US" sz="5000" b="1" dirty="0">
              <a:solidFill>
                <a:srgbClr val="FFFF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415" y="1173587"/>
            <a:ext cx="419217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Human</a:t>
            </a:r>
          </a:p>
          <a:p>
            <a:pPr algn="ctr">
              <a:lnSpc>
                <a:spcPts val="6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Parainfluenza</a:t>
            </a:r>
          </a:p>
          <a:p>
            <a:pPr algn="ctr">
              <a:lnSpc>
                <a:spcPts val="6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League Spartan" charset="0"/>
                <a:ea typeface="League Spartan" charset="0"/>
                <a:cs typeface="League Spartan" charset="0"/>
              </a:rPr>
              <a:t>Viruses</a:t>
            </a:r>
            <a:endParaRPr lang="en-US" sz="4800" b="1" dirty="0">
              <a:solidFill>
                <a:srgbClr val="FFFF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56669" y="2848972"/>
            <a:ext cx="5180655" cy="432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56669" y="3945014"/>
            <a:ext cx="5180655" cy="428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56669" y="4912025"/>
            <a:ext cx="5180655" cy="4477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56669" y="1685634"/>
            <a:ext cx="5180655" cy="436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2912" y="1642355"/>
            <a:ext cx="477495" cy="37174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13536" y="244612"/>
            <a:ext cx="839204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Prevalence of Respiratory viruses in Iran</a:t>
            </a:r>
            <a:endParaRPr lang="fa-IR" sz="3300" b="1" dirty="0" smtClean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8508" y="4935853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10.51 Percent &gt;</a:t>
            </a:r>
            <a:endParaRPr lang="en-US" sz="2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923" y="4955189"/>
            <a:ext cx="3046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Human Parainfluenza viruses</a:t>
            </a:r>
            <a:endParaRPr lang="en-US" sz="1600" b="1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9648" y="3975391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18.7 Percent</a:t>
            </a:r>
            <a:endParaRPr lang="en-US" sz="2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0982" y="2881432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8.9 Percent</a:t>
            </a:r>
            <a:endParaRPr lang="en-US" sz="2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82790" y="1703763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7 Percent</a:t>
            </a:r>
            <a:endParaRPr lang="en-US" sz="2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663" y="3961460"/>
            <a:ext cx="2849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Respiratory Syncytial Virus</a:t>
            </a:r>
            <a:endParaRPr lang="en-US" sz="1600" b="1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7497" y="169265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Human </a:t>
            </a:r>
            <a:r>
              <a:rPr lang="en-US" b="1" dirty="0" err="1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Bocavirus</a:t>
            </a:r>
            <a:endParaRPr lang="en-US" b="1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257" y="2903674"/>
            <a:ext cx="2691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Human Metapneumovirus</a:t>
            </a:r>
            <a:endParaRPr lang="en-US" sz="1600" b="1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684369" y="1635966"/>
            <a:ext cx="486038" cy="486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3692912" y="4873753"/>
            <a:ext cx="486038" cy="486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684369" y="3887640"/>
            <a:ext cx="486038" cy="486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684369" y="2795504"/>
            <a:ext cx="486038" cy="486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" name="Triangle 2"/>
          <p:cNvSpPr/>
          <p:nvPr/>
        </p:nvSpPr>
        <p:spPr>
          <a:xfrm rot="5400000">
            <a:off x="4289507" y="2991724"/>
            <a:ext cx="157892" cy="13611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40" name="Triangle 39"/>
          <p:cNvSpPr/>
          <p:nvPr/>
        </p:nvSpPr>
        <p:spPr>
          <a:xfrm rot="5400000">
            <a:off x="4289507" y="5054777"/>
            <a:ext cx="157892" cy="13611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47" name="Triangle 46"/>
          <p:cNvSpPr/>
          <p:nvPr/>
        </p:nvSpPr>
        <p:spPr>
          <a:xfrm rot="5400000">
            <a:off x="4289507" y="1800251"/>
            <a:ext cx="157892" cy="1361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51" name="Triangle 50"/>
          <p:cNvSpPr/>
          <p:nvPr/>
        </p:nvSpPr>
        <p:spPr>
          <a:xfrm rot="5400000">
            <a:off x="4289507" y="4054987"/>
            <a:ext cx="157892" cy="13611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96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3"/>
          <p:cNvSpPr/>
          <p:nvPr/>
        </p:nvSpPr>
        <p:spPr>
          <a:xfrm>
            <a:off x="1588" y="0"/>
            <a:ext cx="6648711" cy="6869151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588" y="-11152"/>
            <a:ext cx="6648711" cy="6869151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53308" y="371857"/>
            <a:ext cx="3733714" cy="669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Aims of the study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3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30" name="TextBox 29"/>
          <p:cNvSpPr txBox="1"/>
          <p:nvPr/>
        </p:nvSpPr>
        <p:spPr>
          <a:xfrm>
            <a:off x="5678531" y="5394024"/>
            <a:ext cx="111601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SUCCESS</a:t>
            </a:r>
            <a:endParaRPr lang="en-US" sz="15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5623257" y="5719506"/>
            <a:ext cx="4804721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Refers to a good or service being offered by a company ideally a product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1877" y="1496017"/>
            <a:ext cx="107112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IMPROVE</a:t>
            </a:r>
            <a:endParaRPr lang="en-US" sz="15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6646603" y="1821499"/>
            <a:ext cx="4804721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Refers to a good or service being offered by a company ideally a product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09660" y="2785556"/>
            <a:ext cx="1149674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REBRAND</a:t>
            </a:r>
            <a:endParaRPr lang="en-US" sz="15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6254386" y="3111038"/>
            <a:ext cx="4804721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Refers to a good or service being offered by a company ideally a product</a:t>
            </a:r>
          </a:p>
        </p:txBody>
      </p:sp>
      <p:sp>
        <p:nvSpPr>
          <p:cNvPr id="36" name="Oval 35"/>
          <p:cNvSpPr/>
          <p:nvPr/>
        </p:nvSpPr>
        <p:spPr>
          <a:xfrm>
            <a:off x="5276773" y="2913685"/>
            <a:ext cx="800902" cy="8009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45644" y="5506315"/>
            <a:ext cx="800902" cy="8009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668990" y="1612996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906341" y="1841816"/>
            <a:ext cx="348046" cy="348046"/>
            <a:chOff x="3661569" y="4579937"/>
            <a:chExt cx="250825" cy="250825"/>
          </a:xfrm>
          <a:solidFill>
            <a:schemeClr val="bg1"/>
          </a:solidFill>
        </p:grpSpPr>
        <p:sp>
          <p:nvSpPr>
            <p:cNvPr id="40" name="Freeform 245"/>
            <p:cNvSpPr>
              <a:spLocks noChangeArrowheads="1"/>
            </p:cNvSpPr>
            <p:nvPr/>
          </p:nvSpPr>
          <p:spPr bwMode="auto">
            <a:xfrm>
              <a:off x="3661569" y="4579937"/>
              <a:ext cx="250825" cy="250825"/>
            </a:xfrm>
            <a:custGeom>
              <a:avLst/>
              <a:gdLst>
                <a:gd name="T0" fmla="*/ 651 w 698"/>
                <a:gd name="T1" fmla="*/ 504 h 698"/>
                <a:gd name="T2" fmla="*/ 46 w 698"/>
                <a:gd name="T3" fmla="*/ 504 h 698"/>
                <a:gd name="T4" fmla="*/ 46 w 698"/>
                <a:gd name="T5" fmla="*/ 67 h 698"/>
                <a:gd name="T6" fmla="*/ 651 w 698"/>
                <a:gd name="T7" fmla="*/ 67 h 698"/>
                <a:gd name="T8" fmla="*/ 651 w 698"/>
                <a:gd name="T9" fmla="*/ 504 h 698"/>
                <a:gd name="T10" fmla="*/ 34 w 698"/>
                <a:gd name="T11" fmla="*/ 26 h 698"/>
                <a:gd name="T12" fmla="*/ 663 w 698"/>
                <a:gd name="T13" fmla="*/ 26 h 698"/>
                <a:gd name="T14" fmla="*/ 663 w 698"/>
                <a:gd name="T15" fmla="*/ 26 h 698"/>
                <a:gd name="T16" fmla="*/ 671 w 698"/>
                <a:gd name="T17" fmla="*/ 34 h 698"/>
                <a:gd name="T18" fmla="*/ 671 w 698"/>
                <a:gd name="T19" fmla="*/ 34 h 698"/>
                <a:gd name="T20" fmla="*/ 663 w 698"/>
                <a:gd name="T21" fmla="*/ 42 h 698"/>
                <a:gd name="T22" fmla="*/ 34 w 698"/>
                <a:gd name="T23" fmla="*/ 42 h 698"/>
                <a:gd name="T24" fmla="*/ 34 w 698"/>
                <a:gd name="T25" fmla="*/ 42 h 698"/>
                <a:gd name="T26" fmla="*/ 25 w 698"/>
                <a:gd name="T27" fmla="*/ 34 h 698"/>
                <a:gd name="T28" fmla="*/ 25 w 698"/>
                <a:gd name="T29" fmla="*/ 34 h 698"/>
                <a:gd name="T30" fmla="*/ 34 w 698"/>
                <a:gd name="T31" fmla="*/ 26 h 698"/>
                <a:gd name="T32" fmla="*/ 663 w 698"/>
                <a:gd name="T33" fmla="*/ 0 h 698"/>
                <a:gd name="T34" fmla="*/ 34 w 698"/>
                <a:gd name="T35" fmla="*/ 0 h 698"/>
                <a:gd name="T36" fmla="*/ 34 w 698"/>
                <a:gd name="T37" fmla="*/ 0 h 698"/>
                <a:gd name="T38" fmla="*/ 0 w 698"/>
                <a:gd name="T39" fmla="*/ 34 h 698"/>
                <a:gd name="T40" fmla="*/ 0 w 698"/>
                <a:gd name="T41" fmla="*/ 34 h 698"/>
                <a:gd name="T42" fmla="*/ 21 w 698"/>
                <a:gd name="T43" fmla="*/ 65 h 698"/>
                <a:gd name="T44" fmla="*/ 21 w 698"/>
                <a:gd name="T45" fmla="*/ 517 h 698"/>
                <a:gd name="T46" fmla="*/ 21 w 698"/>
                <a:gd name="T47" fmla="*/ 517 h 698"/>
                <a:gd name="T48" fmla="*/ 34 w 698"/>
                <a:gd name="T49" fmla="*/ 530 h 698"/>
                <a:gd name="T50" fmla="*/ 336 w 698"/>
                <a:gd name="T51" fmla="*/ 530 h 698"/>
                <a:gd name="T52" fmla="*/ 336 w 698"/>
                <a:gd name="T53" fmla="*/ 592 h 698"/>
                <a:gd name="T54" fmla="*/ 134 w 698"/>
                <a:gd name="T55" fmla="*/ 673 h 698"/>
                <a:gd name="T56" fmla="*/ 134 w 698"/>
                <a:gd name="T57" fmla="*/ 673 h 698"/>
                <a:gd name="T58" fmla="*/ 127 w 698"/>
                <a:gd name="T59" fmla="*/ 689 h 698"/>
                <a:gd name="T60" fmla="*/ 127 w 698"/>
                <a:gd name="T61" fmla="*/ 689 h 698"/>
                <a:gd name="T62" fmla="*/ 139 w 698"/>
                <a:gd name="T63" fmla="*/ 697 h 698"/>
                <a:gd name="T64" fmla="*/ 139 w 698"/>
                <a:gd name="T65" fmla="*/ 697 h 698"/>
                <a:gd name="T66" fmla="*/ 143 w 698"/>
                <a:gd name="T67" fmla="*/ 696 h 698"/>
                <a:gd name="T68" fmla="*/ 349 w 698"/>
                <a:gd name="T69" fmla="*/ 614 h 698"/>
                <a:gd name="T70" fmla="*/ 553 w 698"/>
                <a:gd name="T71" fmla="*/ 696 h 698"/>
                <a:gd name="T72" fmla="*/ 553 w 698"/>
                <a:gd name="T73" fmla="*/ 696 h 698"/>
                <a:gd name="T74" fmla="*/ 558 w 698"/>
                <a:gd name="T75" fmla="*/ 697 h 698"/>
                <a:gd name="T76" fmla="*/ 558 w 698"/>
                <a:gd name="T77" fmla="*/ 697 h 698"/>
                <a:gd name="T78" fmla="*/ 570 w 698"/>
                <a:gd name="T79" fmla="*/ 689 h 698"/>
                <a:gd name="T80" fmla="*/ 570 w 698"/>
                <a:gd name="T81" fmla="*/ 689 h 698"/>
                <a:gd name="T82" fmla="*/ 563 w 698"/>
                <a:gd name="T83" fmla="*/ 673 h 698"/>
                <a:gd name="T84" fmla="*/ 360 w 698"/>
                <a:gd name="T85" fmla="*/ 592 h 698"/>
                <a:gd name="T86" fmla="*/ 360 w 698"/>
                <a:gd name="T87" fmla="*/ 530 h 698"/>
                <a:gd name="T88" fmla="*/ 663 w 698"/>
                <a:gd name="T89" fmla="*/ 530 h 698"/>
                <a:gd name="T90" fmla="*/ 663 w 698"/>
                <a:gd name="T91" fmla="*/ 530 h 698"/>
                <a:gd name="T92" fmla="*/ 676 w 698"/>
                <a:gd name="T93" fmla="*/ 517 h 698"/>
                <a:gd name="T94" fmla="*/ 676 w 698"/>
                <a:gd name="T95" fmla="*/ 65 h 698"/>
                <a:gd name="T96" fmla="*/ 676 w 698"/>
                <a:gd name="T97" fmla="*/ 65 h 698"/>
                <a:gd name="T98" fmla="*/ 697 w 698"/>
                <a:gd name="T99" fmla="*/ 34 h 698"/>
                <a:gd name="T100" fmla="*/ 697 w 698"/>
                <a:gd name="T101" fmla="*/ 34 h 698"/>
                <a:gd name="T102" fmla="*/ 663 w 698"/>
                <a:gd name="T10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" h="698">
                  <a:moveTo>
                    <a:pt x="651" y="504"/>
                  </a:moveTo>
                  <a:lnTo>
                    <a:pt x="46" y="504"/>
                  </a:lnTo>
                  <a:lnTo>
                    <a:pt x="46" y="67"/>
                  </a:lnTo>
                  <a:lnTo>
                    <a:pt x="651" y="67"/>
                  </a:lnTo>
                  <a:lnTo>
                    <a:pt x="651" y="504"/>
                  </a:lnTo>
                  <a:close/>
                  <a:moveTo>
                    <a:pt x="34" y="26"/>
                  </a:moveTo>
                  <a:lnTo>
                    <a:pt x="663" y="26"/>
                  </a:lnTo>
                  <a:lnTo>
                    <a:pt x="663" y="26"/>
                  </a:lnTo>
                  <a:cubicBezTo>
                    <a:pt x="668" y="26"/>
                    <a:pt x="671" y="29"/>
                    <a:pt x="671" y="34"/>
                  </a:cubicBezTo>
                  <a:lnTo>
                    <a:pt x="671" y="34"/>
                  </a:lnTo>
                  <a:cubicBezTo>
                    <a:pt x="671" y="39"/>
                    <a:pt x="668" y="42"/>
                    <a:pt x="663" y="42"/>
                  </a:cubicBezTo>
                  <a:lnTo>
                    <a:pt x="34" y="42"/>
                  </a:lnTo>
                  <a:lnTo>
                    <a:pt x="34" y="42"/>
                  </a:lnTo>
                  <a:cubicBezTo>
                    <a:pt x="29" y="42"/>
                    <a:pt x="25" y="39"/>
                    <a:pt x="25" y="34"/>
                  </a:cubicBezTo>
                  <a:lnTo>
                    <a:pt x="25" y="34"/>
                  </a:lnTo>
                  <a:cubicBezTo>
                    <a:pt x="25" y="29"/>
                    <a:pt x="29" y="26"/>
                    <a:pt x="34" y="26"/>
                  </a:cubicBezTo>
                  <a:close/>
                  <a:moveTo>
                    <a:pt x="663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34"/>
                  </a:lnTo>
                  <a:cubicBezTo>
                    <a:pt x="0" y="48"/>
                    <a:pt x="8" y="60"/>
                    <a:pt x="21" y="65"/>
                  </a:cubicBezTo>
                  <a:lnTo>
                    <a:pt x="21" y="517"/>
                  </a:lnTo>
                  <a:lnTo>
                    <a:pt x="21" y="517"/>
                  </a:lnTo>
                  <a:cubicBezTo>
                    <a:pt x="21" y="524"/>
                    <a:pt x="27" y="530"/>
                    <a:pt x="34" y="530"/>
                  </a:cubicBezTo>
                  <a:lnTo>
                    <a:pt x="336" y="530"/>
                  </a:lnTo>
                  <a:lnTo>
                    <a:pt x="336" y="592"/>
                  </a:lnTo>
                  <a:lnTo>
                    <a:pt x="134" y="673"/>
                  </a:lnTo>
                  <a:lnTo>
                    <a:pt x="134" y="673"/>
                  </a:lnTo>
                  <a:cubicBezTo>
                    <a:pt x="128" y="675"/>
                    <a:pt x="124" y="683"/>
                    <a:pt x="127" y="689"/>
                  </a:cubicBezTo>
                  <a:lnTo>
                    <a:pt x="127" y="689"/>
                  </a:lnTo>
                  <a:cubicBezTo>
                    <a:pt x="129" y="694"/>
                    <a:pt x="134" y="697"/>
                    <a:pt x="139" y="697"/>
                  </a:cubicBezTo>
                  <a:lnTo>
                    <a:pt x="139" y="697"/>
                  </a:lnTo>
                  <a:cubicBezTo>
                    <a:pt x="140" y="697"/>
                    <a:pt x="141" y="697"/>
                    <a:pt x="143" y="696"/>
                  </a:cubicBezTo>
                  <a:lnTo>
                    <a:pt x="349" y="614"/>
                  </a:lnTo>
                  <a:lnTo>
                    <a:pt x="553" y="696"/>
                  </a:lnTo>
                  <a:lnTo>
                    <a:pt x="553" y="696"/>
                  </a:lnTo>
                  <a:cubicBezTo>
                    <a:pt x="555" y="697"/>
                    <a:pt x="557" y="697"/>
                    <a:pt x="558" y="697"/>
                  </a:cubicBezTo>
                  <a:lnTo>
                    <a:pt x="558" y="697"/>
                  </a:lnTo>
                  <a:cubicBezTo>
                    <a:pt x="563" y="697"/>
                    <a:pt x="568" y="694"/>
                    <a:pt x="570" y="689"/>
                  </a:cubicBezTo>
                  <a:lnTo>
                    <a:pt x="570" y="689"/>
                  </a:lnTo>
                  <a:cubicBezTo>
                    <a:pt x="573" y="683"/>
                    <a:pt x="569" y="675"/>
                    <a:pt x="563" y="673"/>
                  </a:cubicBezTo>
                  <a:lnTo>
                    <a:pt x="360" y="592"/>
                  </a:lnTo>
                  <a:lnTo>
                    <a:pt x="360" y="530"/>
                  </a:lnTo>
                  <a:lnTo>
                    <a:pt x="663" y="530"/>
                  </a:lnTo>
                  <a:lnTo>
                    <a:pt x="663" y="530"/>
                  </a:lnTo>
                  <a:cubicBezTo>
                    <a:pt x="670" y="530"/>
                    <a:pt x="676" y="524"/>
                    <a:pt x="676" y="517"/>
                  </a:cubicBezTo>
                  <a:lnTo>
                    <a:pt x="676" y="65"/>
                  </a:lnTo>
                  <a:lnTo>
                    <a:pt x="676" y="65"/>
                  </a:lnTo>
                  <a:cubicBezTo>
                    <a:pt x="688" y="60"/>
                    <a:pt x="697" y="48"/>
                    <a:pt x="697" y="34"/>
                  </a:cubicBezTo>
                  <a:lnTo>
                    <a:pt x="697" y="34"/>
                  </a:lnTo>
                  <a:cubicBezTo>
                    <a:pt x="697" y="15"/>
                    <a:pt x="681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Open Sans Regular" charset="0"/>
              </a:endParaRPr>
            </a:p>
          </p:txBody>
        </p:sp>
        <p:sp>
          <p:nvSpPr>
            <p:cNvPr id="41" name="Freeform 246"/>
            <p:cNvSpPr>
              <a:spLocks noChangeArrowheads="1"/>
            </p:cNvSpPr>
            <p:nvPr/>
          </p:nvSpPr>
          <p:spPr bwMode="auto">
            <a:xfrm>
              <a:off x="3736182" y="4632325"/>
              <a:ext cx="100012" cy="100012"/>
            </a:xfrm>
            <a:custGeom>
              <a:avLst/>
              <a:gdLst>
                <a:gd name="T0" fmla="*/ 126 w 278"/>
                <a:gd name="T1" fmla="*/ 27 h 278"/>
                <a:gd name="T2" fmla="*/ 126 w 278"/>
                <a:gd name="T3" fmla="*/ 152 h 278"/>
                <a:gd name="T4" fmla="*/ 250 w 278"/>
                <a:gd name="T5" fmla="*/ 152 h 278"/>
                <a:gd name="T6" fmla="*/ 250 w 278"/>
                <a:gd name="T7" fmla="*/ 152 h 278"/>
                <a:gd name="T8" fmla="*/ 138 w 278"/>
                <a:gd name="T9" fmla="*/ 252 h 278"/>
                <a:gd name="T10" fmla="*/ 138 w 278"/>
                <a:gd name="T11" fmla="*/ 252 h 278"/>
                <a:gd name="T12" fmla="*/ 25 w 278"/>
                <a:gd name="T13" fmla="*/ 139 h 278"/>
                <a:gd name="T14" fmla="*/ 25 w 278"/>
                <a:gd name="T15" fmla="*/ 139 h 278"/>
                <a:gd name="T16" fmla="*/ 126 w 278"/>
                <a:gd name="T17" fmla="*/ 27 h 278"/>
                <a:gd name="T18" fmla="*/ 250 w 278"/>
                <a:gd name="T19" fmla="*/ 126 h 278"/>
                <a:gd name="T20" fmla="*/ 150 w 278"/>
                <a:gd name="T21" fmla="*/ 126 h 278"/>
                <a:gd name="T22" fmla="*/ 150 w 278"/>
                <a:gd name="T23" fmla="*/ 27 h 278"/>
                <a:gd name="T24" fmla="*/ 150 w 278"/>
                <a:gd name="T25" fmla="*/ 27 h 278"/>
                <a:gd name="T26" fmla="*/ 250 w 278"/>
                <a:gd name="T27" fmla="*/ 126 h 278"/>
                <a:gd name="T28" fmla="*/ 138 w 278"/>
                <a:gd name="T29" fmla="*/ 277 h 278"/>
                <a:gd name="T30" fmla="*/ 138 w 278"/>
                <a:gd name="T31" fmla="*/ 277 h 278"/>
                <a:gd name="T32" fmla="*/ 277 w 278"/>
                <a:gd name="T33" fmla="*/ 139 h 278"/>
                <a:gd name="T34" fmla="*/ 277 w 278"/>
                <a:gd name="T35" fmla="*/ 139 h 278"/>
                <a:gd name="T36" fmla="*/ 138 w 278"/>
                <a:gd name="T37" fmla="*/ 0 h 278"/>
                <a:gd name="T38" fmla="*/ 138 w 278"/>
                <a:gd name="T39" fmla="*/ 0 h 278"/>
                <a:gd name="T40" fmla="*/ 0 w 278"/>
                <a:gd name="T41" fmla="*/ 139 h 278"/>
                <a:gd name="T42" fmla="*/ 0 w 278"/>
                <a:gd name="T43" fmla="*/ 139 h 278"/>
                <a:gd name="T44" fmla="*/ 138 w 278"/>
                <a:gd name="T45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78">
                  <a:moveTo>
                    <a:pt x="126" y="27"/>
                  </a:moveTo>
                  <a:lnTo>
                    <a:pt x="126" y="152"/>
                  </a:lnTo>
                  <a:lnTo>
                    <a:pt x="250" y="152"/>
                  </a:lnTo>
                  <a:lnTo>
                    <a:pt x="250" y="152"/>
                  </a:lnTo>
                  <a:cubicBezTo>
                    <a:pt x="244" y="208"/>
                    <a:pt x="197" y="252"/>
                    <a:pt x="138" y="252"/>
                  </a:cubicBezTo>
                  <a:lnTo>
                    <a:pt x="138" y="252"/>
                  </a:lnTo>
                  <a:cubicBezTo>
                    <a:pt x="76" y="252"/>
                    <a:pt x="25" y="202"/>
                    <a:pt x="25" y="139"/>
                  </a:cubicBezTo>
                  <a:lnTo>
                    <a:pt x="25" y="139"/>
                  </a:lnTo>
                  <a:cubicBezTo>
                    <a:pt x="25" y="80"/>
                    <a:pt x="70" y="33"/>
                    <a:pt x="126" y="27"/>
                  </a:cubicBezTo>
                  <a:close/>
                  <a:moveTo>
                    <a:pt x="250" y="126"/>
                  </a:moveTo>
                  <a:lnTo>
                    <a:pt x="150" y="126"/>
                  </a:lnTo>
                  <a:lnTo>
                    <a:pt x="150" y="27"/>
                  </a:lnTo>
                  <a:lnTo>
                    <a:pt x="150" y="27"/>
                  </a:lnTo>
                  <a:cubicBezTo>
                    <a:pt x="204" y="33"/>
                    <a:pt x="244" y="74"/>
                    <a:pt x="250" y="126"/>
                  </a:cubicBezTo>
                  <a:close/>
                  <a:moveTo>
                    <a:pt x="138" y="277"/>
                  </a:moveTo>
                  <a:lnTo>
                    <a:pt x="138" y="277"/>
                  </a:lnTo>
                  <a:cubicBezTo>
                    <a:pt x="215" y="277"/>
                    <a:pt x="277" y="216"/>
                    <a:pt x="277" y="139"/>
                  </a:cubicBezTo>
                  <a:lnTo>
                    <a:pt x="277" y="139"/>
                  </a:lnTo>
                  <a:cubicBezTo>
                    <a:pt x="277" y="63"/>
                    <a:pt x="215" y="0"/>
                    <a:pt x="138" y="0"/>
                  </a:cubicBezTo>
                  <a:lnTo>
                    <a:pt x="138" y="0"/>
                  </a:lnTo>
                  <a:cubicBezTo>
                    <a:pt x="62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2" y="277"/>
                    <a:pt x="138" y="2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Open Sans Regular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38863" y="5667902"/>
            <a:ext cx="405836" cy="368942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Open Sans Regular" charset="0"/>
              </a:endParaRPr>
            </a:p>
          </p:txBody>
        </p:sp>
        <p:sp>
          <p:nvSpPr>
            <p:cNvPr id="44" name="Freeform 43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Open Sans Regular" charset="0"/>
              </a:endParaRPr>
            </a:p>
          </p:txBody>
        </p:sp>
      </p:grpSp>
      <p:sp>
        <p:nvSpPr>
          <p:cNvPr id="45" name="Freeform 115"/>
          <p:cNvSpPr>
            <a:spLocks noChangeArrowheads="1"/>
          </p:cNvSpPr>
          <p:nvPr/>
        </p:nvSpPr>
        <p:spPr bwMode="auto">
          <a:xfrm>
            <a:off x="5513668" y="3143070"/>
            <a:ext cx="348502" cy="348502"/>
          </a:xfrm>
          <a:custGeom>
            <a:avLst/>
            <a:gdLst>
              <a:gd name="T0" fmla="*/ 430 w 490"/>
              <a:gd name="T1" fmla="*/ 233 h 489"/>
              <a:gd name="T2" fmla="*/ 472 w 490"/>
              <a:gd name="T3" fmla="*/ 303 h 489"/>
              <a:gd name="T4" fmla="*/ 430 w 490"/>
              <a:gd name="T5" fmla="*/ 372 h 489"/>
              <a:gd name="T6" fmla="*/ 413 w 490"/>
              <a:gd name="T7" fmla="*/ 379 h 489"/>
              <a:gd name="T8" fmla="*/ 372 w 490"/>
              <a:gd name="T9" fmla="*/ 382 h 489"/>
              <a:gd name="T10" fmla="*/ 392 w 490"/>
              <a:gd name="T11" fmla="*/ 223 h 489"/>
              <a:gd name="T12" fmla="*/ 413 w 490"/>
              <a:gd name="T13" fmla="*/ 226 h 489"/>
              <a:gd name="T14" fmla="*/ 255 w 490"/>
              <a:gd name="T15" fmla="*/ 471 h 489"/>
              <a:gd name="T16" fmla="*/ 274 w 490"/>
              <a:gd name="T17" fmla="*/ 458 h 489"/>
              <a:gd name="T18" fmla="*/ 292 w 490"/>
              <a:gd name="T19" fmla="*/ 471 h 489"/>
              <a:gd name="T20" fmla="*/ 117 w 490"/>
              <a:gd name="T21" fmla="*/ 223 h 489"/>
              <a:gd name="T22" fmla="*/ 97 w 490"/>
              <a:gd name="T23" fmla="*/ 382 h 489"/>
              <a:gd name="T24" fmla="*/ 77 w 490"/>
              <a:gd name="T25" fmla="*/ 379 h 489"/>
              <a:gd name="T26" fmla="*/ 77 w 490"/>
              <a:gd name="T27" fmla="*/ 226 h 489"/>
              <a:gd name="T28" fmla="*/ 117 w 490"/>
              <a:gd name="T29" fmla="*/ 223 h 489"/>
              <a:gd name="T30" fmla="*/ 59 w 490"/>
              <a:gd name="T31" fmla="*/ 371 h 489"/>
              <a:gd name="T32" fmla="*/ 18 w 490"/>
              <a:gd name="T33" fmla="*/ 303 h 489"/>
              <a:gd name="T34" fmla="*/ 59 w 490"/>
              <a:gd name="T35" fmla="*/ 371 h 489"/>
              <a:gd name="T36" fmla="*/ 424 w 490"/>
              <a:gd name="T37" fmla="*/ 212 h 489"/>
              <a:gd name="T38" fmla="*/ 401 w 490"/>
              <a:gd name="T39" fmla="*/ 155 h 489"/>
              <a:gd name="T40" fmla="*/ 245 w 490"/>
              <a:gd name="T41" fmla="*/ 0 h 489"/>
              <a:gd name="T42" fmla="*/ 88 w 490"/>
              <a:gd name="T43" fmla="*/ 155 h 489"/>
              <a:gd name="T44" fmla="*/ 88 w 490"/>
              <a:gd name="T45" fmla="*/ 207 h 489"/>
              <a:gd name="T46" fmla="*/ 65 w 490"/>
              <a:gd name="T47" fmla="*/ 212 h 489"/>
              <a:gd name="T48" fmla="*/ 0 w 490"/>
              <a:gd name="T49" fmla="*/ 303 h 489"/>
              <a:gd name="T50" fmla="*/ 65 w 490"/>
              <a:gd name="T51" fmla="*/ 394 h 489"/>
              <a:gd name="T52" fmla="*/ 126 w 490"/>
              <a:gd name="T53" fmla="*/ 399 h 489"/>
              <a:gd name="T54" fmla="*/ 135 w 490"/>
              <a:gd name="T55" fmla="*/ 390 h 489"/>
              <a:gd name="T56" fmla="*/ 135 w 490"/>
              <a:gd name="T57" fmla="*/ 214 h 489"/>
              <a:gd name="T58" fmla="*/ 106 w 490"/>
              <a:gd name="T59" fmla="*/ 206 h 489"/>
              <a:gd name="T60" fmla="*/ 106 w 490"/>
              <a:gd name="T61" fmla="*/ 155 h 489"/>
              <a:gd name="T62" fmla="*/ 245 w 490"/>
              <a:gd name="T63" fmla="*/ 17 h 489"/>
              <a:gd name="T64" fmla="*/ 383 w 490"/>
              <a:gd name="T65" fmla="*/ 206 h 489"/>
              <a:gd name="T66" fmla="*/ 363 w 490"/>
              <a:gd name="T67" fmla="*/ 206 h 489"/>
              <a:gd name="T68" fmla="*/ 354 w 490"/>
              <a:gd name="T69" fmla="*/ 390 h 489"/>
              <a:gd name="T70" fmla="*/ 363 w 490"/>
              <a:gd name="T71" fmla="*/ 399 h 489"/>
              <a:gd name="T72" fmla="*/ 383 w 490"/>
              <a:gd name="T73" fmla="*/ 449 h 489"/>
              <a:gd name="T74" fmla="*/ 383 w 490"/>
              <a:gd name="T75" fmla="*/ 450 h 489"/>
              <a:gd name="T76" fmla="*/ 377 w 490"/>
              <a:gd name="T77" fmla="*/ 464 h 489"/>
              <a:gd name="T78" fmla="*/ 363 w 490"/>
              <a:gd name="T79" fmla="*/ 471 h 489"/>
              <a:gd name="T80" fmla="*/ 310 w 490"/>
              <a:gd name="T81" fmla="*/ 471 h 489"/>
              <a:gd name="T82" fmla="*/ 301 w 490"/>
              <a:gd name="T83" fmla="*/ 452 h 489"/>
              <a:gd name="T84" fmla="*/ 274 w 490"/>
              <a:gd name="T85" fmla="*/ 440 h 489"/>
              <a:gd name="T86" fmla="*/ 236 w 490"/>
              <a:gd name="T87" fmla="*/ 480 h 489"/>
              <a:gd name="T88" fmla="*/ 303 w 490"/>
              <a:gd name="T89" fmla="*/ 488 h 489"/>
              <a:gd name="T90" fmla="*/ 363 w 490"/>
              <a:gd name="T91" fmla="*/ 488 h 489"/>
              <a:gd name="T92" fmla="*/ 390 w 490"/>
              <a:gd name="T93" fmla="*/ 476 h 489"/>
              <a:gd name="T94" fmla="*/ 401 w 490"/>
              <a:gd name="T95" fmla="*/ 450 h 489"/>
              <a:gd name="T96" fmla="*/ 401 w 490"/>
              <a:gd name="T97" fmla="*/ 398 h 489"/>
              <a:gd name="T98" fmla="*/ 424 w 490"/>
              <a:gd name="T99" fmla="*/ 394 h 489"/>
              <a:gd name="T100" fmla="*/ 489 w 490"/>
              <a:gd name="T101" fmla="*/ 303 h 489"/>
              <a:gd name="T102" fmla="*/ 424 w 490"/>
              <a:gd name="T103" fmla="*/ 2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489">
                <a:moveTo>
                  <a:pt x="430" y="372"/>
                </a:moveTo>
                <a:lnTo>
                  <a:pt x="430" y="233"/>
                </a:lnTo>
                <a:lnTo>
                  <a:pt x="430" y="233"/>
                </a:lnTo>
                <a:cubicBezTo>
                  <a:pt x="456" y="247"/>
                  <a:pt x="472" y="273"/>
                  <a:pt x="472" y="303"/>
                </a:cubicBezTo>
                <a:lnTo>
                  <a:pt x="472" y="303"/>
                </a:lnTo>
                <a:cubicBezTo>
                  <a:pt x="472" y="332"/>
                  <a:pt x="456" y="358"/>
                  <a:pt x="430" y="372"/>
                </a:cubicBezTo>
                <a:close/>
                <a:moveTo>
                  <a:pt x="413" y="379"/>
                </a:moveTo>
                <a:lnTo>
                  <a:pt x="413" y="379"/>
                </a:lnTo>
                <a:cubicBezTo>
                  <a:pt x="406" y="381"/>
                  <a:pt x="399" y="382"/>
                  <a:pt x="392" y="382"/>
                </a:cubicBezTo>
                <a:lnTo>
                  <a:pt x="372" y="382"/>
                </a:lnTo>
                <a:lnTo>
                  <a:pt x="372" y="223"/>
                </a:lnTo>
                <a:lnTo>
                  <a:pt x="392" y="223"/>
                </a:lnTo>
                <a:lnTo>
                  <a:pt x="392" y="223"/>
                </a:lnTo>
                <a:cubicBezTo>
                  <a:pt x="399" y="223"/>
                  <a:pt x="406" y="224"/>
                  <a:pt x="413" y="226"/>
                </a:cubicBezTo>
                <a:lnTo>
                  <a:pt x="413" y="379"/>
                </a:lnTo>
                <a:close/>
                <a:moveTo>
                  <a:pt x="255" y="471"/>
                </a:moveTo>
                <a:lnTo>
                  <a:pt x="255" y="471"/>
                </a:lnTo>
                <a:cubicBezTo>
                  <a:pt x="258" y="463"/>
                  <a:pt x="266" y="458"/>
                  <a:pt x="274" y="458"/>
                </a:cubicBezTo>
                <a:lnTo>
                  <a:pt x="274" y="458"/>
                </a:lnTo>
                <a:cubicBezTo>
                  <a:pt x="283" y="458"/>
                  <a:pt x="290" y="463"/>
                  <a:pt x="292" y="471"/>
                </a:cubicBezTo>
                <a:lnTo>
                  <a:pt x="255" y="471"/>
                </a:lnTo>
                <a:close/>
                <a:moveTo>
                  <a:pt x="117" y="223"/>
                </a:moveTo>
                <a:lnTo>
                  <a:pt x="117" y="382"/>
                </a:lnTo>
                <a:lnTo>
                  <a:pt x="97" y="382"/>
                </a:lnTo>
                <a:lnTo>
                  <a:pt x="97" y="382"/>
                </a:lnTo>
                <a:cubicBezTo>
                  <a:pt x="90" y="382"/>
                  <a:pt x="83" y="381"/>
                  <a:pt x="77" y="379"/>
                </a:cubicBezTo>
                <a:lnTo>
                  <a:pt x="77" y="226"/>
                </a:lnTo>
                <a:lnTo>
                  <a:pt x="77" y="226"/>
                </a:lnTo>
                <a:cubicBezTo>
                  <a:pt x="83" y="224"/>
                  <a:pt x="90" y="223"/>
                  <a:pt x="97" y="223"/>
                </a:cubicBezTo>
                <a:lnTo>
                  <a:pt x="117" y="223"/>
                </a:lnTo>
                <a:close/>
                <a:moveTo>
                  <a:pt x="59" y="371"/>
                </a:moveTo>
                <a:lnTo>
                  <a:pt x="59" y="371"/>
                </a:lnTo>
                <a:cubicBezTo>
                  <a:pt x="34" y="357"/>
                  <a:pt x="18" y="331"/>
                  <a:pt x="18" y="303"/>
                </a:cubicBezTo>
                <a:lnTo>
                  <a:pt x="18" y="303"/>
                </a:lnTo>
                <a:cubicBezTo>
                  <a:pt x="18" y="273"/>
                  <a:pt x="34" y="247"/>
                  <a:pt x="59" y="233"/>
                </a:cubicBezTo>
                <a:lnTo>
                  <a:pt x="59" y="371"/>
                </a:lnTo>
                <a:close/>
                <a:moveTo>
                  <a:pt x="424" y="212"/>
                </a:moveTo>
                <a:lnTo>
                  <a:pt x="424" y="212"/>
                </a:lnTo>
                <a:cubicBezTo>
                  <a:pt x="416" y="209"/>
                  <a:pt x="409" y="207"/>
                  <a:pt x="401" y="207"/>
                </a:cubicBezTo>
                <a:lnTo>
                  <a:pt x="401" y="155"/>
                </a:lnTo>
                <a:lnTo>
                  <a:pt x="401" y="155"/>
                </a:lnTo>
                <a:cubicBezTo>
                  <a:pt x="401" y="69"/>
                  <a:pt x="331" y="0"/>
                  <a:pt x="245" y="0"/>
                </a:cubicBezTo>
                <a:lnTo>
                  <a:pt x="245" y="0"/>
                </a:lnTo>
                <a:cubicBezTo>
                  <a:pt x="158" y="0"/>
                  <a:pt x="88" y="69"/>
                  <a:pt x="88" y="155"/>
                </a:cubicBezTo>
                <a:lnTo>
                  <a:pt x="88" y="207"/>
                </a:lnTo>
                <a:lnTo>
                  <a:pt x="88" y="207"/>
                </a:lnTo>
                <a:cubicBezTo>
                  <a:pt x="80" y="207"/>
                  <a:pt x="72" y="209"/>
                  <a:pt x="65" y="212"/>
                </a:cubicBezTo>
                <a:lnTo>
                  <a:pt x="65" y="212"/>
                </a:lnTo>
                <a:cubicBezTo>
                  <a:pt x="27" y="225"/>
                  <a:pt x="0" y="261"/>
                  <a:pt x="0" y="303"/>
                </a:cubicBezTo>
                <a:lnTo>
                  <a:pt x="0" y="303"/>
                </a:lnTo>
                <a:cubicBezTo>
                  <a:pt x="0" y="343"/>
                  <a:pt x="27" y="380"/>
                  <a:pt x="65" y="394"/>
                </a:cubicBezTo>
                <a:lnTo>
                  <a:pt x="65" y="394"/>
                </a:lnTo>
                <a:cubicBezTo>
                  <a:pt x="75" y="397"/>
                  <a:pt x="86" y="399"/>
                  <a:pt x="97" y="399"/>
                </a:cubicBezTo>
                <a:lnTo>
                  <a:pt x="126" y="399"/>
                </a:lnTo>
                <a:lnTo>
                  <a:pt x="126" y="399"/>
                </a:lnTo>
                <a:cubicBezTo>
                  <a:pt x="131" y="399"/>
                  <a:pt x="135" y="395"/>
                  <a:pt x="135" y="390"/>
                </a:cubicBezTo>
                <a:lnTo>
                  <a:pt x="135" y="214"/>
                </a:lnTo>
                <a:lnTo>
                  <a:pt x="135" y="214"/>
                </a:lnTo>
                <a:cubicBezTo>
                  <a:pt x="135" y="210"/>
                  <a:pt x="131" y="206"/>
                  <a:pt x="126" y="206"/>
                </a:cubicBezTo>
                <a:lnTo>
                  <a:pt x="106" y="206"/>
                </a:lnTo>
                <a:lnTo>
                  <a:pt x="106" y="155"/>
                </a:lnTo>
                <a:lnTo>
                  <a:pt x="106" y="155"/>
                </a:lnTo>
                <a:cubicBezTo>
                  <a:pt x="106" y="79"/>
                  <a:pt x="168" y="17"/>
                  <a:pt x="245" y="17"/>
                </a:cubicBezTo>
                <a:lnTo>
                  <a:pt x="245" y="17"/>
                </a:lnTo>
                <a:cubicBezTo>
                  <a:pt x="321" y="17"/>
                  <a:pt x="383" y="79"/>
                  <a:pt x="383" y="155"/>
                </a:cubicBezTo>
                <a:lnTo>
                  <a:pt x="383" y="206"/>
                </a:lnTo>
                <a:lnTo>
                  <a:pt x="363" y="206"/>
                </a:lnTo>
                <a:lnTo>
                  <a:pt x="363" y="206"/>
                </a:lnTo>
                <a:cubicBezTo>
                  <a:pt x="358" y="206"/>
                  <a:pt x="354" y="210"/>
                  <a:pt x="354" y="214"/>
                </a:cubicBezTo>
                <a:lnTo>
                  <a:pt x="354" y="390"/>
                </a:lnTo>
                <a:lnTo>
                  <a:pt x="354" y="390"/>
                </a:lnTo>
                <a:cubicBezTo>
                  <a:pt x="354" y="395"/>
                  <a:pt x="358" y="399"/>
                  <a:pt x="363" y="399"/>
                </a:cubicBezTo>
                <a:lnTo>
                  <a:pt x="383" y="399"/>
                </a:lnTo>
                <a:lnTo>
                  <a:pt x="383" y="449"/>
                </a:lnTo>
                <a:lnTo>
                  <a:pt x="383" y="450"/>
                </a:lnTo>
                <a:lnTo>
                  <a:pt x="383" y="450"/>
                </a:lnTo>
                <a:cubicBezTo>
                  <a:pt x="383" y="455"/>
                  <a:pt x="381" y="460"/>
                  <a:pt x="377" y="464"/>
                </a:cubicBezTo>
                <a:lnTo>
                  <a:pt x="377" y="464"/>
                </a:lnTo>
                <a:cubicBezTo>
                  <a:pt x="374" y="468"/>
                  <a:pt x="369" y="471"/>
                  <a:pt x="363" y="471"/>
                </a:cubicBezTo>
                <a:lnTo>
                  <a:pt x="363" y="471"/>
                </a:lnTo>
                <a:lnTo>
                  <a:pt x="310" y="471"/>
                </a:lnTo>
                <a:lnTo>
                  <a:pt x="310" y="471"/>
                </a:lnTo>
                <a:cubicBezTo>
                  <a:pt x="309" y="464"/>
                  <a:pt x="306" y="457"/>
                  <a:pt x="301" y="452"/>
                </a:cubicBezTo>
                <a:lnTo>
                  <a:pt x="301" y="452"/>
                </a:lnTo>
                <a:cubicBezTo>
                  <a:pt x="293" y="445"/>
                  <a:pt x="284" y="440"/>
                  <a:pt x="274" y="440"/>
                </a:cubicBezTo>
                <a:lnTo>
                  <a:pt x="274" y="440"/>
                </a:lnTo>
                <a:cubicBezTo>
                  <a:pt x="253" y="440"/>
                  <a:pt x="236" y="458"/>
                  <a:pt x="236" y="480"/>
                </a:cubicBezTo>
                <a:lnTo>
                  <a:pt x="236" y="480"/>
                </a:lnTo>
                <a:cubicBezTo>
                  <a:pt x="236" y="484"/>
                  <a:pt x="240" y="488"/>
                  <a:pt x="245" y="488"/>
                </a:cubicBezTo>
                <a:lnTo>
                  <a:pt x="303" y="488"/>
                </a:lnTo>
                <a:lnTo>
                  <a:pt x="363" y="488"/>
                </a:lnTo>
                <a:lnTo>
                  <a:pt x="363" y="488"/>
                </a:lnTo>
                <a:lnTo>
                  <a:pt x="363" y="488"/>
                </a:lnTo>
                <a:cubicBezTo>
                  <a:pt x="373" y="488"/>
                  <a:pt x="382" y="483"/>
                  <a:pt x="390" y="476"/>
                </a:cubicBezTo>
                <a:lnTo>
                  <a:pt x="390" y="476"/>
                </a:lnTo>
                <a:cubicBezTo>
                  <a:pt x="397" y="470"/>
                  <a:pt x="401" y="460"/>
                  <a:pt x="401" y="450"/>
                </a:cubicBezTo>
                <a:lnTo>
                  <a:pt x="401" y="449"/>
                </a:lnTo>
                <a:lnTo>
                  <a:pt x="401" y="398"/>
                </a:lnTo>
                <a:lnTo>
                  <a:pt x="401" y="398"/>
                </a:lnTo>
                <a:cubicBezTo>
                  <a:pt x="409" y="397"/>
                  <a:pt x="417" y="396"/>
                  <a:pt x="424" y="394"/>
                </a:cubicBezTo>
                <a:lnTo>
                  <a:pt x="424" y="394"/>
                </a:lnTo>
                <a:cubicBezTo>
                  <a:pt x="463" y="380"/>
                  <a:pt x="489" y="344"/>
                  <a:pt x="489" y="303"/>
                </a:cubicBezTo>
                <a:lnTo>
                  <a:pt x="489" y="303"/>
                </a:lnTo>
                <a:cubicBezTo>
                  <a:pt x="489" y="261"/>
                  <a:pt x="463" y="225"/>
                  <a:pt x="424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Open Sans Regular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72765" y="4098540"/>
            <a:ext cx="111601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SUCCESS</a:t>
            </a:r>
            <a:endParaRPr lang="en-US" sz="15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5917492" y="4424022"/>
            <a:ext cx="4804721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Refers to a good or service being offered by a company ideally a product</a:t>
            </a:r>
          </a:p>
        </p:txBody>
      </p:sp>
      <p:sp>
        <p:nvSpPr>
          <p:cNvPr id="50" name="Oval 49"/>
          <p:cNvSpPr/>
          <p:nvPr/>
        </p:nvSpPr>
        <p:spPr>
          <a:xfrm>
            <a:off x="4939879" y="4210831"/>
            <a:ext cx="800902" cy="800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133097" y="4372419"/>
            <a:ext cx="405836" cy="368942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Open Sans Regular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Open Sans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35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34080" y="281995"/>
            <a:ext cx="4248279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Method of the Study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011973" y="3418179"/>
            <a:ext cx="2925175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846" tIns="43339" rIns="482168" bIns="43339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50" dirty="0">
              <a:latin typeface="Open Sans Regular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465030" y="3418179"/>
            <a:ext cx="2925175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846" tIns="43339" rIns="482168" bIns="43339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50" dirty="0">
              <a:latin typeface="Open Sans Regular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918086" y="3418179"/>
            <a:ext cx="2925175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846" tIns="43339" rIns="482168" bIns="43339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50" dirty="0">
              <a:latin typeface="Open Sans Regular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371143" y="3418179"/>
            <a:ext cx="2925175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846" tIns="43339" rIns="482168" bIns="43339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50" dirty="0">
              <a:latin typeface="Open Sans Regular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95764" y="3658597"/>
            <a:ext cx="107593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Analysis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ekan Bakh Fat" panose="01000504000000020004" pitchFamily="2" charset="-78"/>
              <a:ea typeface="Yekan Bakh Fat" panose="01000504000000020004" pitchFamily="2" charset="-78"/>
              <a:cs typeface="Yekan Bakh Fat" panose="01000504000000020004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2295" y="3658597"/>
            <a:ext cx="203773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Sample collection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ekan Bakh Fat" panose="01000504000000020004" pitchFamily="2" charset="-78"/>
              <a:ea typeface="Yekan Bakh Fat" panose="01000504000000020004" pitchFamily="2" charset="-78"/>
              <a:cs typeface="Yekan Bakh Fat" panose="01000504000000020004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9638" y="3658597"/>
            <a:ext cx="221887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Genome Extraction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ekan Bakh Fat" panose="01000504000000020004" pitchFamily="2" charset="-78"/>
              <a:ea typeface="Yekan Bakh Fat" panose="01000504000000020004" pitchFamily="2" charset="-78"/>
              <a:cs typeface="Yekan Bakh Fat" panose="01000504000000020004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9828" y="3658597"/>
            <a:ext cx="16177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Realtime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 PCR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ekan Bakh Fat" panose="01000504000000020004" pitchFamily="2" charset="-78"/>
              <a:ea typeface="Yekan Bakh Fat" panose="01000504000000020004" pitchFamily="2" charset="-78"/>
              <a:cs typeface="Yekan Bakh Fat" panose="01000504000000020004" pitchFamily="2" charset="-78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272183" y="2665104"/>
            <a:ext cx="0" cy="556633"/>
          </a:xfrm>
          <a:prstGeom prst="line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 2"/>
          <p:cNvSpPr txBox="1">
            <a:spLocks/>
          </p:cNvSpPr>
          <p:nvPr/>
        </p:nvSpPr>
        <p:spPr>
          <a:xfrm>
            <a:off x="5769735" y="1635979"/>
            <a:ext cx="2711513" cy="9561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2000" dirty="0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 By </a:t>
            </a:r>
            <a:r>
              <a:rPr lang="en-US" sz="2000" dirty="0" err="1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HiTeq</a:t>
            </a:r>
            <a:r>
              <a:rPr lang="en-US" sz="2000" dirty="0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17 </a:t>
            </a:r>
            <a:r>
              <a:rPr lang="en-US" sz="2000" dirty="0" err="1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Viro</a:t>
            </a:r>
            <a:r>
              <a:rPr lang="en-US" sz="2000" dirty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 Respiratory pathogen One Step RT-PCR Kit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9830245" y="4554572"/>
            <a:ext cx="0" cy="555317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/>
          <p:cNvSpPr txBox="1">
            <a:spLocks/>
          </p:cNvSpPr>
          <p:nvPr/>
        </p:nvSpPr>
        <p:spPr>
          <a:xfrm>
            <a:off x="9081727" y="5255751"/>
            <a:ext cx="1497035" cy="107930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15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SPSS</a:t>
            </a:r>
          </a:p>
          <a:p>
            <a:pPr marL="342900" indent="-342900" algn="l">
              <a:lnSpc>
                <a:spcPts val="215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Ki Score</a:t>
            </a:r>
          </a:p>
          <a:p>
            <a:pPr marL="342900" indent="-342900" algn="l">
              <a:lnSpc>
                <a:spcPts val="215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Anova</a:t>
            </a:r>
            <a:endParaRPr lang="en-US" sz="2000" dirty="0">
              <a:solidFill>
                <a:schemeClr val="tx1"/>
              </a:solidFill>
              <a:latin typeface="Yekan Bakh Fat" panose="01000504000000020004" pitchFamily="2" charset="-78"/>
              <a:ea typeface="Yekan Bakh Fat" panose="01000504000000020004" pitchFamily="2" charset="-78"/>
              <a:cs typeface="Yekan Bakh Fat" panose="01000504000000020004" pitchFamily="2" charset="-7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421403" y="2665104"/>
            <a:ext cx="0" cy="556633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ubtitle 2"/>
          <p:cNvSpPr txBox="1">
            <a:spLocks/>
          </p:cNvSpPr>
          <p:nvPr/>
        </p:nvSpPr>
        <p:spPr>
          <a:xfrm>
            <a:off x="1215950" y="1849044"/>
            <a:ext cx="2418130" cy="7356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2000" dirty="0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Since March 2021</a:t>
            </a:r>
          </a:p>
          <a:p>
            <a:pPr>
              <a:lnSpc>
                <a:spcPts val="2150"/>
              </a:lnSpc>
            </a:pPr>
            <a:r>
              <a:rPr lang="en-US" sz="2000" dirty="0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To July 2022 </a:t>
            </a:r>
            <a:endParaRPr lang="en-US" sz="2000" dirty="0">
              <a:solidFill>
                <a:schemeClr val="tx1"/>
              </a:solidFill>
              <a:latin typeface="Yekan Bakh Fat" panose="01000504000000020004" pitchFamily="2" charset="-78"/>
              <a:ea typeface="Yekan Bakh Fat" panose="01000504000000020004" pitchFamily="2" charset="-78"/>
              <a:cs typeface="Yekan Bakh Fat" panose="01000504000000020004" pitchFamily="2" charset="-78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024070" y="4554572"/>
            <a:ext cx="0" cy="555317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ubtitle 2"/>
          <p:cNvSpPr txBox="1">
            <a:spLocks/>
          </p:cNvSpPr>
          <p:nvPr/>
        </p:nvSpPr>
        <p:spPr>
          <a:xfrm>
            <a:off x="3819584" y="5255751"/>
            <a:ext cx="2418130" cy="3919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2000" b="1" dirty="0" err="1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BehGene</a:t>
            </a:r>
            <a:r>
              <a:rPr lang="en-US" sz="2000" b="1" dirty="0" smtClean="0">
                <a:solidFill>
                  <a:schemeClr val="tx1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</a:rPr>
              <a:t> kit</a:t>
            </a:r>
            <a:endParaRPr lang="en-US" sz="2000" b="1" dirty="0">
              <a:solidFill>
                <a:schemeClr val="tx1"/>
              </a:solidFill>
              <a:latin typeface="Yekan Bakh Fat" panose="01000504000000020004" pitchFamily="2" charset="-78"/>
              <a:ea typeface="Yekan Bakh Fat" panose="01000504000000020004" pitchFamily="2" charset="-78"/>
              <a:cs typeface="Yekan Bakh Fat" panose="01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2595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375</Words>
  <Application>Microsoft Office PowerPoint</Application>
  <PresentationFormat>Widescreen</PresentationFormat>
  <Paragraphs>105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IRANSans Black</vt:lpstr>
      <vt:lpstr>IRANSansFaNum Black</vt:lpstr>
      <vt:lpstr>League Spartan</vt:lpstr>
      <vt:lpstr>Open Sans</vt:lpstr>
      <vt:lpstr>Open Sans Light</vt:lpstr>
      <vt:lpstr>Open Sans Regular</vt:lpstr>
      <vt:lpstr>Ray ExtraBlack</vt:lpstr>
      <vt:lpstr>Yekan Bakh Fat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Emertat</dc:creator>
  <cp:lastModifiedBy>Emertat</cp:lastModifiedBy>
  <cp:revision>18</cp:revision>
  <dcterms:created xsi:type="dcterms:W3CDTF">2023-01-04T18:22:08Z</dcterms:created>
  <dcterms:modified xsi:type="dcterms:W3CDTF">2023-01-11T23:43:27Z</dcterms:modified>
</cp:coreProperties>
</file>